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60" r:id="rId1"/>
  </p:sldMasterIdLst>
  <p:sldIdLst>
    <p:sldId id="258" r:id="rId2"/>
    <p:sldId id="261" r:id="rId3"/>
    <p:sldId id="262" r:id="rId4"/>
    <p:sldId id="263" r:id="rId5"/>
  </p:sldIdLst>
  <p:sldSz cx="18288000" cy="10287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65656"/>
    <a:srgbClr val="939597"/>
    <a:srgbClr val="96835B"/>
    <a:srgbClr val="333333"/>
    <a:srgbClr val="F5DF4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1" d="100"/>
          <a:sy n="61" d="100"/>
        </p:scale>
        <p:origin x="350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A66D69-43B2-4942-968F-C232AD2DC14F}" type="datetimeFigureOut">
              <a:rPr kumimoji="1" lang="ja-JP" altLang="en-US" smtClean="0"/>
              <a:t>2021/11/21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CF5D41-E878-4DFB-917E-B280D18C20F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433714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A66D69-43B2-4942-968F-C232AD2DC14F}" type="datetimeFigureOut">
              <a:rPr kumimoji="1" lang="ja-JP" altLang="en-US" smtClean="0"/>
              <a:t>2021/11/21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CF5D41-E878-4DFB-917E-B280D18C20F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357290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A66D69-43B2-4942-968F-C232AD2DC14F}" type="datetimeFigureOut">
              <a:rPr kumimoji="1" lang="ja-JP" altLang="en-US" smtClean="0"/>
              <a:t>2021/11/21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CF5D41-E878-4DFB-917E-B280D18C20F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169907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A66D69-43B2-4942-968F-C232AD2DC14F}" type="datetimeFigureOut">
              <a:rPr kumimoji="1" lang="ja-JP" altLang="en-US" smtClean="0"/>
              <a:t>2021/11/21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CF5D41-E878-4DFB-917E-B280D18C20F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361471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A66D69-43B2-4942-968F-C232AD2DC14F}" type="datetimeFigureOut">
              <a:rPr kumimoji="1" lang="ja-JP" altLang="en-US" smtClean="0"/>
              <a:t>2021/11/21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CF5D41-E878-4DFB-917E-B280D18C20F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66285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A66D69-43B2-4942-968F-C232AD2DC14F}" type="datetimeFigureOut">
              <a:rPr kumimoji="1" lang="ja-JP" altLang="en-US" smtClean="0"/>
              <a:t>2021/11/21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CF5D41-E878-4DFB-917E-B280D18C20F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303166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A66D69-43B2-4942-968F-C232AD2DC14F}" type="datetimeFigureOut">
              <a:rPr kumimoji="1" lang="ja-JP" altLang="en-US" smtClean="0"/>
              <a:t>2021/11/21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CF5D41-E878-4DFB-917E-B280D18C20F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505271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A66D69-43B2-4942-968F-C232AD2DC14F}" type="datetimeFigureOut">
              <a:rPr kumimoji="1" lang="ja-JP" altLang="en-US" smtClean="0"/>
              <a:t>2021/11/21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CF5D41-E878-4DFB-917E-B280D18C20F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84649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A66D69-43B2-4942-968F-C232AD2DC14F}" type="datetimeFigureOut">
              <a:rPr kumimoji="1" lang="ja-JP" altLang="en-US" smtClean="0"/>
              <a:t>2021/11/21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CF5D41-E878-4DFB-917E-B280D18C20F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444718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A66D69-43B2-4942-968F-C232AD2DC14F}" type="datetimeFigureOut">
              <a:rPr kumimoji="1" lang="ja-JP" altLang="en-US" smtClean="0"/>
              <a:t>2021/11/21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CF5D41-E878-4DFB-917E-B280D18C20F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528008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 anchor="t"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r>
              <a:rPr lang="ja-JP" altLang="en-US"/>
              <a:t>アイコンをクリックして図を追加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A66D69-43B2-4942-968F-C232AD2DC14F}" type="datetimeFigureOut">
              <a:rPr kumimoji="1" lang="ja-JP" altLang="en-US" smtClean="0"/>
              <a:t>2021/11/21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CF5D41-E878-4DFB-917E-B280D18C20F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766401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A66D69-43B2-4942-968F-C232AD2DC14F}" type="datetimeFigureOut">
              <a:rPr kumimoji="1" lang="ja-JP" altLang="en-US" smtClean="0"/>
              <a:t>2021/11/21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CF5D41-E878-4DFB-917E-B280D18C20F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493928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kumimoji="1"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kumimoji="1"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kumimoji="1"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kumimoji="1"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kumimoji="1"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kumimoji="1"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kumimoji="1"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kumimoji="1"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kumimoji="1"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kumimoji="1"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kumimoji="1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kumimoji="1"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kumimoji="1"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kumimoji="1"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kumimoji="1"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kumimoji="1"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kumimoji="1"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kumimoji="1"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kumimoji="1"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slide" Target="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eg"/><Relationship Id="rId5" Type="http://schemas.openxmlformats.org/officeDocument/2006/relationships/slide" Target="slide4.xml"/><Relationship Id="rId4" Type="http://schemas.openxmlformats.org/officeDocument/2006/relationships/slide" Target="slide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slide" Target="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jpeg"/><Relationship Id="rId5" Type="http://schemas.openxmlformats.org/officeDocument/2006/relationships/slide" Target="slide4.xml"/><Relationship Id="rId4" Type="http://schemas.openxmlformats.org/officeDocument/2006/relationships/slide" Target="slide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slide" Target="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jpeg"/><Relationship Id="rId5" Type="http://schemas.openxmlformats.org/officeDocument/2006/relationships/slide" Target="slide4.xml"/><Relationship Id="rId4" Type="http://schemas.openxmlformats.org/officeDocument/2006/relationships/slide" Target="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slide" Target="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openxmlformats.org/officeDocument/2006/relationships/slide" Target="slide4.xml"/><Relationship Id="rId4" Type="http://schemas.openxmlformats.org/officeDocument/2006/relationships/slide" Target="slide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フリーフォーム: 図形 11">
            <a:extLst>
              <a:ext uri="{FF2B5EF4-FFF2-40B4-BE49-F238E27FC236}">
                <a16:creationId xmlns:a16="http://schemas.microsoft.com/office/drawing/2014/main" id="{CEA857BB-C9C0-4E1E-97AC-EF5A0B10CAF1}"/>
              </a:ext>
            </a:extLst>
          </p:cNvPr>
          <p:cNvSpPr/>
          <p:nvPr/>
        </p:nvSpPr>
        <p:spPr>
          <a:xfrm>
            <a:off x="0" y="-1"/>
            <a:ext cx="18288000" cy="2344615"/>
          </a:xfrm>
          <a:custGeom>
            <a:avLst/>
            <a:gdLst/>
            <a:ahLst/>
            <a:cxnLst/>
            <a:rect l="l" t="t" r="r" b="b"/>
            <a:pathLst>
              <a:path w="18288000" h="2344615">
                <a:moveTo>
                  <a:pt x="10264030" y="913091"/>
                </a:moveTo>
                <a:cubicBezTo>
                  <a:pt x="10345290" y="913091"/>
                  <a:pt x="10385921" y="973367"/>
                  <a:pt x="10385921" y="1093918"/>
                </a:cubicBezTo>
                <a:cubicBezTo>
                  <a:pt x="10385921" y="1212087"/>
                  <a:pt x="10345886" y="1271172"/>
                  <a:pt x="10265816" y="1271172"/>
                </a:cubicBezTo>
                <a:cubicBezTo>
                  <a:pt x="10183366" y="1271172"/>
                  <a:pt x="10142140" y="1212087"/>
                  <a:pt x="10142140" y="1093918"/>
                </a:cubicBezTo>
                <a:cubicBezTo>
                  <a:pt x="10142140" y="973367"/>
                  <a:pt x="10182770" y="913091"/>
                  <a:pt x="10264030" y="913091"/>
                </a:cubicBezTo>
                <a:close/>
                <a:moveTo>
                  <a:pt x="8743751" y="902376"/>
                </a:moveTo>
                <a:cubicBezTo>
                  <a:pt x="8814891" y="902376"/>
                  <a:pt x="8851056" y="946875"/>
                  <a:pt x="8852247" y="1035875"/>
                </a:cubicBezTo>
                <a:lnTo>
                  <a:pt x="8622754" y="1035875"/>
                </a:lnTo>
                <a:cubicBezTo>
                  <a:pt x="8627814" y="946875"/>
                  <a:pt x="8668146" y="902376"/>
                  <a:pt x="8743751" y="902376"/>
                </a:cubicBezTo>
                <a:close/>
                <a:moveTo>
                  <a:pt x="9407674" y="819330"/>
                </a:moveTo>
                <a:cubicBezTo>
                  <a:pt x="9382670" y="819330"/>
                  <a:pt x="9358486" y="824464"/>
                  <a:pt x="9335120" y="834733"/>
                </a:cubicBezTo>
                <a:cubicBezTo>
                  <a:pt x="9311754" y="845002"/>
                  <a:pt x="9277449" y="868741"/>
                  <a:pt x="9232205" y="905948"/>
                </a:cubicBezTo>
                <a:lnTo>
                  <a:pt x="9232205" y="833617"/>
                </a:lnTo>
                <a:lnTo>
                  <a:pt x="9095134" y="833617"/>
                </a:lnTo>
                <a:lnTo>
                  <a:pt x="9095134" y="1350646"/>
                </a:lnTo>
                <a:lnTo>
                  <a:pt x="9232205" y="1350646"/>
                </a:lnTo>
                <a:lnTo>
                  <a:pt x="9232205" y="972474"/>
                </a:lnTo>
                <a:cubicBezTo>
                  <a:pt x="9273580" y="945982"/>
                  <a:pt x="9306619" y="932737"/>
                  <a:pt x="9331325" y="932737"/>
                </a:cubicBezTo>
                <a:cubicBezTo>
                  <a:pt x="9357221" y="932737"/>
                  <a:pt x="9377685" y="937499"/>
                  <a:pt x="9392716" y="947024"/>
                </a:cubicBezTo>
                <a:cubicBezTo>
                  <a:pt x="9407748" y="956549"/>
                  <a:pt x="9417050" y="973888"/>
                  <a:pt x="9420622" y="999040"/>
                </a:cubicBezTo>
                <a:cubicBezTo>
                  <a:pt x="9424194" y="1024192"/>
                  <a:pt x="9425980" y="1054925"/>
                  <a:pt x="9425980" y="1091239"/>
                </a:cubicBezTo>
                <a:lnTo>
                  <a:pt x="9425980" y="1350646"/>
                </a:lnTo>
                <a:lnTo>
                  <a:pt x="9563943" y="1350646"/>
                </a:lnTo>
                <a:lnTo>
                  <a:pt x="9563943" y="972027"/>
                </a:lnTo>
                <a:cubicBezTo>
                  <a:pt x="9606806" y="945834"/>
                  <a:pt x="9639994" y="932737"/>
                  <a:pt x="9663509" y="932737"/>
                </a:cubicBezTo>
                <a:cubicBezTo>
                  <a:pt x="9690000" y="932737"/>
                  <a:pt x="9710762" y="937499"/>
                  <a:pt x="9725794" y="947024"/>
                </a:cubicBezTo>
                <a:cubicBezTo>
                  <a:pt x="9740825" y="956549"/>
                  <a:pt x="9749904" y="974334"/>
                  <a:pt x="9753029" y="1000379"/>
                </a:cubicBezTo>
                <a:cubicBezTo>
                  <a:pt x="9756154" y="1026424"/>
                  <a:pt x="9757717" y="1056711"/>
                  <a:pt x="9757717" y="1091239"/>
                </a:cubicBezTo>
                <a:lnTo>
                  <a:pt x="9757717" y="1350646"/>
                </a:lnTo>
                <a:lnTo>
                  <a:pt x="9895681" y="1350646"/>
                </a:lnTo>
                <a:lnTo>
                  <a:pt x="9895681" y="1010871"/>
                </a:lnTo>
                <a:cubicBezTo>
                  <a:pt x="9895681" y="883177"/>
                  <a:pt x="9843740" y="819330"/>
                  <a:pt x="9739858" y="819330"/>
                </a:cubicBezTo>
                <a:cubicBezTo>
                  <a:pt x="9713366" y="819330"/>
                  <a:pt x="9686280" y="826325"/>
                  <a:pt x="9658598" y="840314"/>
                </a:cubicBezTo>
                <a:cubicBezTo>
                  <a:pt x="9630916" y="854304"/>
                  <a:pt x="9595197" y="880349"/>
                  <a:pt x="9551442" y="918449"/>
                </a:cubicBezTo>
                <a:cubicBezTo>
                  <a:pt x="9520485" y="852370"/>
                  <a:pt x="9472562" y="819330"/>
                  <a:pt x="9407674" y="819330"/>
                </a:cubicBezTo>
                <a:close/>
                <a:moveTo>
                  <a:pt x="10264030" y="817544"/>
                </a:moveTo>
                <a:cubicBezTo>
                  <a:pt x="10180984" y="817544"/>
                  <a:pt x="10116021" y="841803"/>
                  <a:pt x="10069140" y="890321"/>
                </a:cubicBezTo>
                <a:cubicBezTo>
                  <a:pt x="10022260" y="938839"/>
                  <a:pt x="9998819" y="1006258"/>
                  <a:pt x="9998819" y="1092578"/>
                </a:cubicBezTo>
                <a:cubicBezTo>
                  <a:pt x="9998819" y="1178601"/>
                  <a:pt x="10022036" y="1245797"/>
                  <a:pt x="10068470" y="1294166"/>
                </a:cubicBezTo>
                <a:cubicBezTo>
                  <a:pt x="10114905" y="1342535"/>
                  <a:pt x="10180092" y="1366720"/>
                  <a:pt x="10264030" y="1366720"/>
                </a:cubicBezTo>
                <a:cubicBezTo>
                  <a:pt x="10347672" y="1366720"/>
                  <a:pt x="10412784" y="1342535"/>
                  <a:pt x="10459368" y="1294166"/>
                </a:cubicBezTo>
                <a:cubicBezTo>
                  <a:pt x="10505950" y="1245797"/>
                  <a:pt x="10529242" y="1178601"/>
                  <a:pt x="10529242" y="1092578"/>
                </a:cubicBezTo>
                <a:cubicBezTo>
                  <a:pt x="10529242" y="1006258"/>
                  <a:pt x="10505950" y="938839"/>
                  <a:pt x="10459368" y="890321"/>
                </a:cubicBezTo>
                <a:cubicBezTo>
                  <a:pt x="10412784" y="841803"/>
                  <a:pt x="10347672" y="817544"/>
                  <a:pt x="10264030" y="817544"/>
                </a:cubicBezTo>
                <a:close/>
                <a:moveTo>
                  <a:pt x="8756253" y="817544"/>
                </a:moveTo>
                <a:cubicBezTo>
                  <a:pt x="8671421" y="817544"/>
                  <a:pt x="8604895" y="842324"/>
                  <a:pt x="8556674" y="891883"/>
                </a:cubicBezTo>
                <a:cubicBezTo>
                  <a:pt x="8508454" y="941443"/>
                  <a:pt x="8484344" y="1009383"/>
                  <a:pt x="8484344" y="1095704"/>
                </a:cubicBezTo>
                <a:cubicBezTo>
                  <a:pt x="8484344" y="1182619"/>
                  <a:pt x="8509794" y="1249145"/>
                  <a:pt x="8560693" y="1295282"/>
                </a:cubicBezTo>
                <a:cubicBezTo>
                  <a:pt x="8611592" y="1341419"/>
                  <a:pt x="8685560" y="1364487"/>
                  <a:pt x="8782596" y="1364487"/>
                </a:cubicBezTo>
                <a:cubicBezTo>
                  <a:pt x="8844210" y="1364487"/>
                  <a:pt x="8909992" y="1351093"/>
                  <a:pt x="8979942" y="1324304"/>
                </a:cubicBezTo>
                <a:lnTo>
                  <a:pt x="8979942" y="1205539"/>
                </a:lnTo>
                <a:lnTo>
                  <a:pt x="8975030" y="1205539"/>
                </a:lnTo>
                <a:cubicBezTo>
                  <a:pt x="8916094" y="1247806"/>
                  <a:pt x="8857456" y="1268939"/>
                  <a:pt x="8799115" y="1268939"/>
                </a:cubicBezTo>
                <a:cubicBezTo>
                  <a:pt x="8687494" y="1268939"/>
                  <a:pt x="8628707" y="1217147"/>
                  <a:pt x="8622754" y="1113563"/>
                </a:cubicBezTo>
                <a:lnTo>
                  <a:pt x="8989318" y="1113563"/>
                </a:lnTo>
                <a:lnTo>
                  <a:pt x="8989318" y="1065343"/>
                </a:lnTo>
                <a:cubicBezTo>
                  <a:pt x="8989318" y="900143"/>
                  <a:pt x="8911630" y="817544"/>
                  <a:pt x="8756253" y="817544"/>
                </a:cubicBezTo>
                <a:close/>
                <a:moveTo>
                  <a:pt x="7956005" y="783611"/>
                </a:moveTo>
                <a:lnTo>
                  <a:pt x="8028335" y="783611"/>
                </a:lnTo>
                <a:cubicBezTo>
                  <a:pt x="8182819" y="783611"/>
                  <a:pt x="8260061" y="860257"/>
                  <a:pt x="8260061" y="1013550"/>
                </a:cubicBezTo>
                <a:cubicBezTo>
                  <a:pt x="8260061" y="1167736"/>
                  <a:pt x="8182819" y="1244829"/>
                  <a:pt x="8028335" y="1244829"/>
                </a:cubicBezTo>
                <a:lnTo>
                  <a:pt x="7956005" y="1244829"/>
                </a:lnTo>
                <a:close/>
                <a:moveTo>
                  <a:pt x="7808665" y="677794"/>
                </a:moveTo>
                <a:lnTo>
                  <a:pt x="7808665" y="1350646"/>
                </a:lnTo>
                <a:lnTo>
                  <a:pt x="8020745" y="1350646"/>
                </a:lnTo>
                <a:cubicBezTo>
                  <a:pt x="8111828" y="1350646"/>
                  <a:pt x="8184158" y="1338442"/>
                  <a:pt x="8237736" y="1314034"/>
                </a:cubicBezTo>
                <a:cubicBezTo>
                  <a:pt x="8291315" y="1289627"/>
                  <a:pt x="8334103" y="1250559"/>
                  <a:pt x="8366100" y="1196832"/>
                </a:cubicBezTo>
                <a:cubicBezTo>
                  <a:pt x="8398098" y="1143105"/>
                  <a:pt x="8414097" y="1082458"/>
                  <a:pt x="8414097" y="1014890"/>
                </a:cubicBezTo>
                <a:cubicBezTo>
                  <a:pt x="8414097" y="940178"/>
                  <a:pt x="8398693" y="877521"/>
                  <a:pt x="8367886" y="826920"/>
                </a:cubicBezTo>
                <a:cubicBezTo>
                  <a:pt x="8337079" y="776318"/>
                  <a:pt x="8295035" y="738814"/>
                  <a:pt x="8241755" y="714406"/>
                </a:cubicBezTo>
                <a:cubicBezTo>
                  <a:pt x="8188474" y="689998"/>
                  <a:pt x="8114208" y="677794"/>
                  <a:pt x="8018959" y="677794"/>
                </a:cubicBezTo>
                <a:close/>
                <a:moveTo>
                  <a:pt x="0" y="0"/>
                </a:moveTo>
                <a:lnTo>
                  <a:pt x="18288000" y="0"/>
                </a:lnTo>
                <a:lnTo>
                  <a:pt x="18288000" y="2344615"/>
                </a:lnTo>
                <a:lnTo>
                  <a:pt x="0" y="2344615"/>
                </a:lnTo>
                <a:close/>
              </a:path>
            </a:pathLst>
          </a:custGeom>
          <a:solidFill>
            <a:srgbClr val="96835B"/>
          </a:solidFill>
          <a:ln>
            <a:noFill/>
          </a:ln>
          <a:effectLst>
            <a:outerShdw blurRad="762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4" name="四角形: 角を丸くする 3">
            <a:extLst>
              <a:ext uri="{FF2B5EF4-FFF2-40B4-BE49-F238E27FC236}">
                <a16:creationId xmlns:a16="http://schemas.microsoft.com/office/drawing/2014/main" id="{4926515D-772C-4246-9A53-A3E63CF98640}"/>
              </a:ext>
            </a:extLst>
          </p:cNvPr>
          <p:cNvSpPr/>
          <p:nvPr/>
        </p:nvSpPr>
        <p:spPr>
          <a:xfrm>
            <a:off x="2346960" y="7942385"/>
            <a:ext cx="3931920" cy="1935480"/>
          </a:xfrm>
          <a:prstGeom prst="roundRect">
            <a:avLst>
              <a:gd name="adj" fmla="val 6589"/>
            </a:avLst>
          </a:prstGeom>
          <a:noFill/>
          <a:ln w="76200">
            <a:solidFill>
              <a:srgbClr val="96835B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4800" b="1" dirty="0">
                <a:solidFill>
                  <a:srgbClr val="96835B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page1</a:t>
            </a:r>
            <a:endParaRPr kumimoji="1" lang="ja-JP" altLang="en-US" sz="4800" b="1" dirty="0">
              <a:solidFill>
                <a:srgbClr val="96835B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9" name="四角形: 角を丸くする 8">
            <a:extLst>
              <a:ext uri="{FF2B5EF4-FFF2-40B4-BE49-F238E27FC236}">
                <a16:creationId xmlns:a16="http://schemas.microsoft.com/office/drawing/2014/main" id="{2F5655D2-8C7F-46DF-905B-C47FF3BE0E29}"/>
              </a:ext>
            </a:extLst>
          </p:cNvPr>
          <p:cNvSpPr/>
          <p:nvPr/>
        </p:nvSpPr>
        <p:spPr>
          <a:xfrm>
            <a:off x="7178040" y="7942385"/>
            <a:ext cx="3931920" cy="1935480"/>
          </a:xfrm>
          <a:prstGeom prst="roundRect">
            <a:avLst>
              <a:gd name="adj" fmla="val 6589"/>
            </a:avLst>
          </a:prstGeom>
          <a:noFill/>
          <a:ln w="76200">
            <a:solidFill>
              <a:srgbClr val="96835B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4800" b="1" dirty="0">
                <a:solidFill>
                  <a:srgbClr val="96835B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page2</a:t>
            </a:r>
            <a:endParaRPr kumimoji="1" lang="ja-JP" altLang="en-US" sz="4800" b="1" dirty="0">
              <a:solidFill>
                <a:srgbClr val="96835B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0" name="四角形: 角を丸くする 9">
            <a:extLst>
              <a:ext uri="{FF2B5EF4-FFF2-40B4-BE49-F238E27FC236}">
                <a16:creationId xmlns:a16="http://schemas.microsoft.com/office/drawing/2014/main" id="{034B5871-0907-4B3A-91D3-73BDB192792C}"/>
              </a:ext>
            </a:extLst>
          </p:cNvPr>
          <p:cNvSpPr/>
          <p:nvPr/>
        </p:nvSpPr>
        <p:spPr>
          <a:xfrm>
            <a:off x="12009120" y="7942385"/>
            <a:ext cx="3931920" cy="1935480"/>
          </a:xfrm>
          <a:prstGeom prst="roundRect">
            <a:avLst>
              <a:gd name="adj" fmla="val 6589"/>
            </a:avLst>
          </a:prstGeom>
          <a:noFill/>
          <a:ln w="76200">
            <a:solidFill>
              <a:srgbClr val="96835B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4800" b="1" dirty="0">
                <a:solidFill>
                  <a:srgbClr val="96835B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page3</a:t>
            </a:r>
            <a:endParaRPr kumimoji="1" lang="ja-JP" altLang="en-US" sz="4800" b="1" dirty="0">
              <a:solidFill>
                <a:srgbClr val="96835B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1" name="正方形/長方形 10">
            <a:hlinkClick r:id="rId2" action="ppaction://hlinksldjump"/>
            <a:extLst>
              <a:ext uri="{FF2B5EF4-FFF2-40B4-BE49-F238E27FC236}">
                <a16:creationId xmlns:a16="http://schemas.microsoft.com/office/drawing/2014/main" id="{E66A770A-85DD-42E3-9AD0-F90B2E90ACC4}"/>
              </a:ext>
            </a:extLst>
          </p:cNvPr>
          <p:cNvSpPr/>
          <p:nvPr/>
        </p:nvSpPr>
        <p:spPr>
          <a:xfrm>
            <a:off x="0" y="0"/>
            <a:ext cx="18288000" cy="234461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正方形/長方形 12">
            <a:hlinkClick r:id="rId3" action="ppaction://hlinksldjump"/>
            <a:extLst>
              <a:ext uri="{FF2B5EF4-FFF2-40B4-BE49-F238E27FC236}">
                <a16:creationId xmlns:a16="http://schemas.microsoft.com/office/drawing/2014/main" id="{5C5A0805-A9F3-4A18-A7E7-AC5820594114}"/>
              </a:ext>
            </a:extLst>
          </p:cNvPr>
          <p:cNvSpPr/>
          <p:nvPr/>
        </p:nvSpPr>
        <p:spPr>
          <a:xfrm>
            <a:off x="2346960" y="7942385"/>
            <a:ext cx="3931920" cy="19354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正方形/長方形 13">
            <a:hlinkClick r:id="rId4" action="ppaction://hlinksldjump"/>
            <a:extLst>
              <a:ext uri="{FF2B5EF4-FFF2-40B4-BE49-F238E27FC236}">
                <a16:creationId xmlns:a16="http://schemas.microsoft.com/office/drawing/2014/main" id="{414B4409-8536-4FEB-ACD7-0A01C25A89F5}"/>
              </a:ext>
            </a:extLst>
          </p:cNvPr>
          <p:cNvSpPr/>
          <p:nvPr/>
        </p:nvSpPr>
        <p:spPr>
          <a:xfrm>
            <a:off x="7178040" y="7942385"/>
            <a:ext cx="3931920" cy="19354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正方形/長方形 14">
            <a:hlinkClick r:id="rId5" action="ppaction://hlinksldjump"/>
            <a:extLst>
              <a:ext uri="{FF2B5EF4-FFF2-40B4-BE49-F238E27FC236}">
                <a16:creationId xmlns:a16="http://schemas.microsoft.com/office/drawing/2014/main" id="{B38BBA27-776F-4AD3-B9DB-E8D02EAFC059}"/>
              </a:ext>
            </a:extLst>
          </p:cNvPr>
          <p:cNvSpPr/>
          <p:nvPr/>
        </p:nvSpPr>
        <p:spPr>
          <a:xfrm>
            <a:off x="12009120" y="7942385"/>
            <a:ext cx="3931920" cy="19354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6" name="図 15" descr="皿, 屋内, 消火栓, テーブル が含まれている画像&#10;&#10;自動的に生成された説明">
            <a:extLst>
              <a:ext uri="{FF2B5EF4-FFF2-40B4-BE49-F238E27FC236}">
                <a16:creationId xmlns:a16="http://schemas.microsoft.com/office/drawing/2014/main" id="{39B1A209-D8E8-4B26-B7C0-FD4B8F81330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97072" y="3112214"/>
            <a:ext cx="6093856" cy="4062571"/>
          </a:xfrm>
          <a:custGeom>
            <a:avLst/>
            <a:gdLst>
              <a:gd name="connsiteX0" fmla="*/ 225716 w 6093856"/>
              <a:gd name="connsiteY0" fmla="*/ 0 h 4062571"/>
              <a:gd name="connsiteX1" fmla="*/ 5868140 w 6093856"/>
              <a:gd name="connsiteY1" fmla="*/ 0 h 4062571"/>
              <a:gd name="connsiteX2" fmla="*/ 6093856 w 6093856"/>
              <a:gd name="connsiteY2" fmla="*/ 225716 h 4062571"/>
              <a:gd name="connsiteX3" fmla="*/ 6093856 w 6093856"/>
              <a:gd name="connsiteY3" fmla="*/ 3836855 h 4062571"/>
              <a:gd name="connsiteX4" fmla="*/ 5868140 w 6093856"/>
              <a:gd name="connsiteY4" fmla="*/ 4062571 h 4062571"/>
              <a:gd name="connsiteX5" fmla="*/ 225716 w 6093856"/>
              <a:gd name="connsiteY5" fmla="*/ 4062571 h 4062571"/>
              <a:gd name="connsiteX6" fmla="*/ 0 w 6093856"/>
              <a:gd name="connsiteY6" fmla="*/ 3836855 h 4062571"/>
              <a:gd name="connsiteX7" fmla="*/ 0 w 6093856"/>
              <a:gd name="connsiteY7" fmla="*/ 225716 h 4062571"/>
              <a:gd name="connsiteX8" fmla="*/ 225716 w 6093856"/>
              <a:gd name="connsiteY8" fmla="*/ 0 h 4062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093856" h="4062571">
                <a:moveTo>
                  <a:pt x="225716" y="0"/>
                </a:moveTo>
                <a:lnTo>
                  <a:pt x="5868140" y="0"/>
                </a:lnTo>
                <a:cubicBezTo>
                  <a:pt x="5992800" y="0"/>
                  <a:pt x="6093856" y="101056"/>
                  <a:pt x="6093856" y="225716"/>
                </a:cubicBezTo>
                <a:lnTo>
                  <a:pt x="6093856" y="3836855"/>
                </a:lnTo>
                <a:cubicBezTo>
                  <a:pt x="6093856" y="3961515"/>
                  <a:pt x="5992800" y="4062571"/>
                  <a:pt x="5868140" y="4062571"/>
                </a:cubicBezTo>
                <a:lnTo>
                  <a:pt x="225716" y="4062571"/>
                </a:lnTo>
                <a:cubicBezTo>
                  <a:pt x="101056" y="4062571"/>
                  <a:pt x="0" y="3961515"/>
                  <a:pt x="0" y="3836855"/>
                </a:cubicBezTo>
                <a:lnTo>
                  <a:pt x="0" y="225716"/>
                </a:lnTo>
                <a:cubicBezTo>
                  <a:pt x="0" y="101056"/>
                  <a:pt x="101056" y="0"/>
                  <a:pt x="225716" y="0"/>
                </a:cubicBezTo>
                <a:close/>
              </a:path>
            </a:pathLst>
          </a:cu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017339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フリーフォーム: 図形 11">
            <a:extLst>
              <a:ext uri="{FF2B5EF4-FFF2-40B4-BE49-F238E27FC236}">
                <a16:creationId xmlns:a16="http://schemas.microsoft.com/office/drawing/2014/main" id="{CEA857BB-C9C0-4E1E-97AC-EF5A0B10CAF1}"/>
              </a:ext>
            </a:extLst>
          </p:cNvPr>
          <p:cNvSpPr/>
          <p:nvPr/>
        </p:nvSpPr>
        <p:spPr>
          <a:xfrm>
            <a:off x="0" y="-1"/>
            <a:ext cx="18288000" cy="2344615"/>
          </a:xfrm>
          <a:custGeom>
            <a:avLst/>
            <a:gdLst/>
            <a:ahLst/>
            <a:cxnLst/>
            <a:rect l="l" t="t" r="r" b="b"/>
            <a:pathLst>
              <a:path w="18288000" h="2344615">
                <a:moveTo>
                  <a:pt x="10264030" y="913091"/>
                </a:moveTo>
                <a:cubicBezTo>
                  <a:pt x="10345290" y="913091"/>
                  <a:pt x="10385921" y="973367"/>
                  <a:pt x="10385921" y="1093918"/>
                </a:cubicBezTo>
                <a:cubicBezTo>
                  <a:pt x="10385921" y="1212087"/>
                  <a:pt x="10345886" y="1271172"/>
                  <a:pt x="10265816" y="1271172"/>
                </a:cubicBezTo>
                <a:cubicBezTo>
                  <a:pt x="10183366" y="1271172"/>
                  <a:pt x="10142140" y="1212087"/>
                  <a:pt x="10142140" y="1093918"/>
                </a:cubicBezTo>
                <a:cubicBezTo>
                  <a:pt x="10142140" y="973367"/>
                  <a:pt x="10182770" y="913091"/>
                  <a:pt x="10264030" y="913091"/>
                </a:cubicBezTo>
                <a:close/>
                <a:moveTo>
                  <a:pt x="8743751" y="902376"/>
                </a:moveTo>
                <a:cubicBezTo>
                  <a:pt x="8814891" y="902376"/>
                  <a:pt x="8851056" y="946875"/>
                  <a:pt x="8852247" y="1035875"/>
                </a:cubicBezTo>
                <a:lnTo>
                  <a:pt x="8622754" y="1035875"/>
                </a:lnTo>
                <a:cubicBezTo>
                  <a:pt x="8627814" y="946875"/>
                  <a:pt x="8668146" y="902376"/>
                  <a:pt x="8743751" y="902376"/>
                </a:cubicBezTo>
                <a:close/>
                <a:moveTo>
                  <a:pt x="9407674" y="819330"/>
                </a:moveTo>
                <a:cubicBezTo>
                  <a:pt x="9382670" y="819330"/>
                  <a:pt x="9358486" y="824464"/>
                  <a:pt x="9335120" y="834733"/>
                </a:cubicBezTo>
                <a:cubicBezTo>
                  <a:pt x="9311754" y="845002"/>
                  <a:pt x="9277449" y="868741"/>
                  <a:pt x="9232205" y="905948"/>
                </a:cubicBezTo>
                <a:lnTo>
                  <a:pt x="9232205" y="833617"/>
                </a:lnTo>
                <a:lnTo>
                  <a:pt x="9095134" y="833617"/>
                </a:lnTo>
                <a:lnTo>
                  <a:pt x="9095134" y="1350646"/>
                </a:lnTo>
                <a:lnTo>
                  <a:pt x="9232205" y="1350646"/>
                </a:lnTo>
                <a:lnTo>
                  <a:pt x="9232205" y="972474"/>
                </a:lnTo>
                <a:cubicBezTo>
                  <a:pt x="9273580" y="945982"/>
                  <a:pt x="9306619" y="932737"/>
                  <a:pt x="9331325" y="932737"/>
                </a:cubicBezTo>
                <a:cubicBezTo>
                  <a:pt x="9357221" y="932737"/>
                  <a:pt x="9377685" y="937499"/>
                  <a:pt x="9392716" y="947024"/>
                </a:cubicBezTo>
                <a:cubicBezTo>
                  <a:pt x="9407748" y="956549"/>
                  <a:pt x="9417050" y="973888"/>
                  <a:pt x="9420622" y="999040"/>
                </a:cubicBezTo>
                <a:cubicBezTo>
                  <a:pt x="9424194" y="1024192"/>
                  <a:pt x="9425980" y="1054925"/>
                  <a:pt x="9425980" y="1091239"/>
                </a:cubicBezTo>
                <a:lnTo>
                  <a:pt x="9425980" y="1350646"/>
                </a:lnTo>
                <a:lnTo>
                  <a:pt x="9563943" y="1350646"/>
                </a:lnTo>
                <a:lnTo>
                  <a:pt x="9563943" y="972027"/>
                </a:lnTo>
                <a:cubicBezTo>
                  <a:pt x="9606806" y="945834"/>
                  <a:pt x="9639994" y="932737"/>
                  <a:pt x="9663509" y="932737"/>
                </a:cubicBezTo>
                <a:cubicBezTo>
                  <a:pt x="9690000" y="932737"/>
                  <a:pt x="9710762" y="937499"/>
                  <a:pt x="9725794" y="947024"/>
                </a:cubicBezTo>
                <a:cubicBezTo>
                  <a:pt x="9740825" y="956549"/>
                  <a:pt x="9749904" y="974334"/>
                  <a:pt x="9753029" y="1000379"/>
                </a:cubicBezTo>
                <a:cubicBezTo>
                  <a:pt x="9756154" y="1026424"/>
                  <a:pt x="9757717" y="1056711"/>
                  <a:pt x="9757717" y="1091239"/>
                </a:cubicBezTo>
                <a:lnTo>
                  <a:pt x="9757717" y="1350646"/>
                </a:lnTo>
                <a:lnTo>
                  <a:pt x="9895681" y="1350646"/>
                </a:lnTo>
                <a:lnTo>
                  <a:pt x="9895681" y="1010871"/>
                </a:lnTo>
                <a:cubicBezTo>
                  <a:pt x="9895681" y="883177"/>
                  <a:pt x="9843740" y="819330"/>
                  <a:pt x="9739858" y="819330"/>
                </a:cubicBezTo>
                <a:cubicBezTo>
                  <a:pt x="9713366" y="819330"/>
                  <a:pt x="9686280" y="826325"/>
                  <a:pt x="9658598" y="840314"/>
                </a:cubicBezTo>
                <a:cubicBezTo>
                  <a:pt x="9630916" y="854304"/>
                  <a:pt x="9595197" y="880349"/>
                  <a:pt x="9551442" y="918449"/>
                </a:cubicBezTo>
                <a:cubicBezTo>
                  <a:pt x="9520485" y="852370"/>
                  <a:pt x="9472562" y="819330"/>
                  <a:pt x="9407674" y="819330"/>
                </a:cubicBezTo>
                <a:close/>
                <a:moveTo>
                  <a:pt x="10264030" y="817544"/>
                </a:moveTo>
                <a:cubicBezTo>
                  <a:pt x="10180984" y="817544"/>
                  <a:pt x="10116021" y="841803"/>
                  <a:pt x="10069140" y="890321"/>
                </a:cubicBezTo>
                <a:cubicBezTo>
                  <a:pt x="10022260" y="938839"/>
                  <a:pt x="9998819" y="1006258"/>
                  <a:pt x="9998819" y="1092578"/>
                </a:cubicBezTo>
                <a:cubicBezTo>
                  <a:pt x="9998819" y="1178601"/>
                  <a:pt x="10022036" y="1245797"/>
                  <a:pt x="10068470" y="1294166"/>
                </a:cubicBezTo>
                <a:cubicBezTo>
                  <a:pt x="10114905" y="1342535"/>
                  <a:pt x="10180092" y="1366720"/>
                  <a:pt x="10264030" y="1366720"/>
                </a:cubicBezTo>
                <a:cubicBezTo>
                  <a:pt x="10347672" y="1366720"/>
                  <a:pt x="10412784" y="1342535"/>
                  <a:pt x="10459368" y="1294166"/>
                </a:cubicBezTo>
                <a:cubicBezTo>
                  <a:pt x="10505950" y="1245797"/>
                  <a:pt x="10529242" y="1178601"/>
                  <a:pt x="10529242" y="1092578"/>
                </a:cubicBezTo>
                <a:cubicBezTo>
                  <a:pt x="10529242" y="1006258"/>
                  <a:pt x="10505950" y="938839"/>
                  <a:pt x="10459368" y="890321"/>
                </a:cubicBezTo>
                <a:cubicBezTo>
                  <a:pt x="10412784" y="841803"/>
                  <a:pt x="10347672" y="817544"/>
                  <a:pt x="10264030" y="817544"/>
                </a:cubicBezTo>
                <a:close/>
                <a:moveTo>
                  <a:pt x="8756253" y="817544"/>
                </a:moveTo>
                <a:cubicBezTo>
                  <a:pt x="8671421" y="817544"/>
                  <a:pt x="8604895" y="842324"/>
                  <a:pt x="8556674" y="891883"/>
                </a:cubicBezTo>
                <a:cubicBezTo>
                  <a:pt x="8508454" y="941443"/>
                  <a:pt x="8484344" y="1009383"/>
                  <a:pt x="8484344" y="1095704"/>
                </a:cubicBezTo>
                <a:cubicBezTo>
                  <a:pt x="8484344" y="1182619"/>
                  <a:pt x="8509794" y="1249145"/>
                  <a:pt x="8560693" y="1295282"/>
                </a:cubicBezTo>
                <a:cubicBezTo>
                  <a:pt x="8611592" y="1341419"/>
                  <a:pt x="8685560" y="1364487"/>
                  <a:pt x="8782596" y="1364487"/>
                </a:cubicBezTo>
                <a:cubicBezTo>
                  <a:pt x="8844210" y="1364487"/>
                  <a:pt x="8909992" y="1351093"/>
                  <a:pt x="8979942" y="1324304"/>
                </a:cubicBezTo>
                <a:lnTo>
                  <a:pt x="8979942" y="1205539"/>
                </a:lnTo>
                <a:lnTo>
                  <a:pt x="8975030" y="1205539"/>
                </a:lnTo>
                <a:cubicBezTo>
                  <a:pt x="8916094" y="1247806"/>
                  <a:pt x="8857456" y="1268939"/>
                  <a:pt x="8799115" y="1268939"/>
                </a:cubicBezTo>
                <a:cubicBezTo>
                  <a:pt x="8687494" y="1268939"/>
                  <a:pt x="8628707" y="1217147"/>
                  <a:pt x="8622754" y="1113563"/>
                </a:cubicBezTo>
                <a:lnTo>
                  <a:pt x="8989318" y="1113563"/>
                </a:lnTo>
                <a:lnTo>
                  <a:pt x="8989318" y="1065343"/>
                </a:lnTo>
                <a:cubicBezTo>
                  <a:pt x="8989318" y="900143"/>
                  <a:pt x="8911630" y="817544"/>
                  <a:pt x="8756253" y="817544"/>
                </a:cubicBezTo>
                <a:close/>
                <a:moveTo>
                  <a:pt x="7956005" y="783611"/>
                </a:moveTo>
                <a:lnTo>
                  <a:pt x="8028335" y="783611"/>
                </a:lnTo>
                <a:cubicBezTo>
                  <a:pt x="8182819" y="783611"/>
                  <a:pt x="8260061" y="860257"/>
                  <a:pt x="8260061" y="1013550"/>
                </a:cubicBezTo>
                <a:cubicBezTo>
                  <a:pt x="8260061" y="1167736"/>
                  <a:pt x="8182819" y="1244829"/>
                  <a:pt x="8028335" y="1244829"/>
                </a:cubicBezTo>
                <a:lnTo>
                  <a:pt x="7956005" y="1244829"/>
                </a:lnTo>
                <a:close/>
                <a:moveTo>
                  <a:pt x="7808665" y="677794"/>
                </a:moveTo>
                <a:lnTo>
                  <a:pt x="7808665" y="1350646"/>
                </a:lnTo>
                <a:lnTo>
                  <a:pt x="8020745" y="1350646"/>
                </a:lnTo>
                <a:cubicBezTo>
                  <a:pt x="8111828" y="1350646"/>
                  <a:pt x="8184158" y="1338442"/>
                  <a:pt x="8237736" y="1314034"/>
                </a:cubicBezTo>
                <a:cubicBezTo>
                  <a:pt x="8291315" y="1289627"/>
                  <a:pt x="8334103" y="1250559"/>
                  <a:pt x="8366100" y="1196832"/>
                </a:cubicBezTo>
                <a:cubicBezTo>
                  <a:pt x="8398098" y="1143105"/>
                  <a:pt x="8414097" y="1082458"/>
                  <a:pt x="8414097" y="1014890"/>
                </a:cubicBezTo>
                <a:cubicBezTo>
                  <a:pt x="8414097" y="940178"/>
                  <a:pt x="8398693" y="877521"/>
                  <a:pt x="8367886" y="826920"/>
                </a:cubicBezTo>
                <a:cubicBezTo>
                  <a:pt x="8337079" y="776318"/>
                  <a:pt x="8295035" y="738814"/>
                  <a:pt x="8241755" y="714406"/>
                </a:cubicBezTo>
                <a:cubicBezTo>
                  <a:pt x="8188474" y="689998"/>
                  <a:pt x="8114208" y="677794"/>
                  <a:pt x="8018959" y="677794"/>
                </a:cubicBezTo>
                <a:close/>
                <a:moveTo>
                  <a:pt x="0" y="0"/>
                </a:moveTo>
                <a:lnTo>
                  <a:pt x="18288000" y="0"/>
                </a:lnTo>
                <a:lnTo>
                  <a:pt x="18288000" y="2344615"/>
                </a:lnTo>
                <a:lnTo>
                  <a:pt x="0" y="2344615"/>
                </a:lnTo>
                <a:close/>
              </a:path>
            </a:pathLst>
          </a:custGeom>
          <a:solidFill>
            <a:srgbClr val="96835B"/>
          </a:solidFill>
          <a:ln>
            <a:noFill/>
          </a:ln>
          <a:effectLst>
            <a:outerShdw blurRad="762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8" name="フリーフォーム: 図形 7">
            <a:extLst>
              <a:ext uri="{FF2B5EF4-FFF2-40B4-BE49-F238E27FC236}">
                <a16:creationId xmlns:a16="http://schemas.microsoft.com/office/drawing/2014/main" id="{A1D0B4AE-F98A-49D3-AA47-16F08A7AE776}"/>
              </a:ext>
            </a:extLst>
          </p:cNvPr>
          <p:cNvSpPr/>
          <p:nvPr/>
        </p:nvSpPr>
        <p:spPr>
          <a:xfrm>
            <a:off x="2346959" y="7942385"/>
            <a:ext cx="3931920" cy="1935480"/>
          </a:xfrm>
          <a:custGeom>
            <a:avLst/>
            <a:gdLst/>
            <a:ahLst/>
            <a:cxnLst/>
            <a:rect l="l" t="t" r="r" b="b"/>
            <a:pathLst>
              <a:path w="3931920" h="1935480">
                <a:moveTo>
                  <a:pt x="1624251" y="941457"/>
                </a:moveTo>
                <a:lnTo>
                  <a:pt x="1624251" y="1028372"/>
                </a:lnTo>
                <a:cubicBezTo>
                  <a:pt x="1601232" y="1049803"/>
                  <a:pt x="1577916" y="1060519"/>
                  <a:pt x="1554302" y="1060519"/>
                </a:cubicBezTo>
                <a:cubicBezTo>
                  <a:pt x="1531878" y="1060519"/>
                  <a:pt x="1515408" y="1056650"/>
                  <a:pt x="1504891" y="1048910"/>
                </a:cubicBezTo>
                <a:cubicBezTo>
                  <a:pt x="1494373" y="1041171"/>
                  <a:pt x="1489115" y="1027479"/>
                  <a:pt x="1489115" y="1007834"/>
                </a:cubicBezTo>
                <a:cubicBezTo>
                  <a:pt x="1489115" y="989379"/>
                  <a:pt x="1496656" y="974943"/>
                  <a:pt x="1511737" y="964525"/>
                </a:cubicBezTo>
                <a:cubicBezTo>
                  <a:pt x="1526818" y="954107"/>
                  <a:pt x="1564323" y="946418"/>
                  <a:pt x="1624251" y="941457"/>
                </a:cubicBezTo>
                <a:close/>
                <a:moveTo>
                  <a:pt x="1175683" y="828645"/>
                </a:moveTo>
                <a:cubicBezTo>
                  <a:pt x="1228666" y="828645"/>
                  <a:pt x="1255157" y="865058"/>
                  <a:pt x="1255157" y="937885"/>
                </a:cubicBezTo>
                <a:cubicBezTo>
                  <a:pt x="1255157" y="1014680"/>
                  <a:pt x="1223506" y="1053078"/>
                  <a:pt x="1160205" y="1053078"/>
                </a:cubicBezTo>
                <a:cubicBezTo>
                  <a:pt x="1139369" y="1053078"/>
                  <a:pt x="1120815" y="1049704"/>
                  <a:pt x="1104543" y="1042957"/>
                </a:cubicBezTo>
                <a:lnTo>
                  <a:pt x="1104543" y="853053"/>
                </a:lnTo>
                <a:cubicBezTo>
                  <a:pt x="1130340" y="836781"/>
                  <a:pt x="1154053" y="828645"/>
                  <a:pt x="1175683" y="828645"/>
                </a:cubicBezTo>
                <a:close/>
                <a:moveTo>
                  <a:pt x="1967746" y="824478"/>
                </a:moveTo>
                <a:cubicBezTo>
                  <a:pt x="1984812" y="824478"/>
                  <a:pt x="2003366" y="828744"/>
                  <a:pt x="2023408" y="837277"/>
                </a:cubicBezTo>
                <a:lnTo>
                  <a:pt x="2023408" y="1011108"/>
                </a:lnTo>
                <a:cubicBezTo>
                  <a:pt x="1998802" y="1027777"/>
                  <a:pt x="1975684" y="1036111"/>
                  <a:pt x="1954054" y="1036111"/>
                </a:cubicBezTo>
                <a:cubicBezTo>
                  <a:pt x="1926273" y="1036111"/>
                  <a:pt x="1905784" y="1028025"/>
                  <a:pt x="1892588" y="1011852"/>
                </a:cubicBezTo>
                <a:cubicBezTo>
                  <a:pt x="1879392" y="995680"/>
                  <a:pt x="1872794" y="969436"/>
                  <a:pt x="1872794" y="933122"/>
                </a:cubicBezTo>
                <a:cubicBezTo>
                  <a:pt x="1872794" y="860693"/>
                  <a:pt x="1904445" y="824478"/>
                  <a:pt x="1967746" y="824478"/>
                </a:cubicBezTo>
                <a:close/>
                <a:moveTo>
                  <a:pt x="2360057" y="813464"/>
                </a:moveTo>
                <a:cubicBezTo>
                  <a:pt x="2407484" y="813464"/>
                  <a:pt x="2431594" y="843131"/>
                  <a:pt x="2432388" y="902464"/>
                </a:cubicBezTo>
                <a:lnTo>
                  <a:pt x="2279392" y="902464"/>
                </a:lnTo>
                <a:cubicBezTo>
                  <a:pt x="2282766" y="843131"/>
                  <a:pt x="2309654" y="813464"/>
                  <a:pt x="2360057" y="813464"/>
                </a:cubicBezTo>
                <a:close/>
                <a:moveTo>
                  <a:pt x="1924884" y="758100"/>
                </a:moveTo>
                <a:cubicBezTo>
                  <a:pt x="1882021" y="758100"/>
                  <a:pt x="1846848" y="773926"/>
                  <a:pt x="1819364" y="805576"/>
                </a:cubicBezTo>
                <a:cubicBezTo>
                  <a:pt x="1791881" y="837227"/>
                  <a:pt x="1778139" y="879048"/>
                  <a:pt x="1778139" y="931039"/>
                </a:cubicBezTo>
                <a:cubicBezTo>
                  <a:pt x="1778139" y="1048315"/>
                  <a:pt x="1825466" y="1106953"/>
                  <a:pt x="1920121" y="1106953"/>
                </a:cubicBezTo>
                <a:cubicBezTo>
                  <a:pt x="1953459" y="1106953"/>
                  <a:pt x="1987888" y="1091674"/>
                  <a:pt x="2023408" y="1061114"/>
                </a:cubicBezTo>
                <a:lnTo>
                  <a:pt x="2023408" y="1080164"/>
                </a:lnTo>
                <a:cubicBezTo>
                  <a:pt x="2023408" y="1117074"/>
                  <a:pt x="2015222" y="1141779"/>
                  <a:pt x="1998851" y="1154281"/>
                </a:cubicBezTo>
                <a:cubicBezTo>
                  <a:pt x="1982480" y="1166782"/>
                  <a:pt x="1956534" y="1173033"/>
                  <a:pt x="1921014" y="1173033"/>
                </a:cubicBezTo>
                <a:cubicBezTo>
                  <a:pt x="1892042" y="1173033"/>
                  <a:pt x="1857812" y="1165989"/>
                  <a:pt x="1818323" y="1151899"/>
                </a:cubicBezTo>
                <a:lnTo>
                  <a:pt x="1813858" y="1151899"/>
                </a:lnTo>
                <a:lnTo>
                  <a:pt x="1813858" y="1226314"/>
                </a:lnTo>
                <a:cubicBezTo>
                  <a:pt x="1853744" y="1235243"/>
                  <a:pt x="1894027" y="1239708"/>
                  <a:pt x="1934706" y="1239708"/>
                </a:cubicBezTo>
                <a:cubicBezTo>
                  <a:pt x="1997611" y="1239708"/>
                  <a:pt x="2043351" y="1226115"/>
                  <a:pt x="2071926" y="1198929"/>
                </a:cubicBezTo>
                <a:cubicBezTo>
                  <a:pt x="2100501" y="1171743"/>
                  <a:pt x="2114788" y="1129675"/>
                  <a:pt x="2114788" y="1072723"/>
                </a:cubicBezTo>
                <a:lnTo>
                  <a:pt x="2114788" y="767625"/>
                </a:lnTo>
                <a:lnTo>
                  <a:pt x="2028468" y="767625"/>
                </a:lnTo>
                <a:lnTo>
                  <a:pt x="2022217" y="789652"/>
                </a:lnTo>
                <a:cubicBezTo>
                  <a:pt x="1990864" y="768617"/>
                  <a:pt x="1958420" y="758100"/>
                  <a:pt x="1924884" y="758100"/>
                </a:cubicBezTo>
                <a:close/>
                <a:moveTo>
                  <a:pt x="1222713" y="758100"/>
                </a:moveTo>
                <a:cubicBezTo>
                  <a:pt x="1204059" y="758100"/>
                  <a:pt x="1186349" y="761771"/>
                  <a:pt x="1169581" y="769114"/>
                </a:cubicBezTo>
                <a:cubicBezTo>
                  <a:pt x="1152813" y="776456"/>
                  <a:pt x="1131134" y="791339"/>
                  <a:pt x="1104543" y="813762"/>
                </a:cubicBezTo>
                <a:lnTo>
                  <a:pt x="1104543" y="767625"/>
                </a:lnTo>
                <a:lnTo>
                  <a:pt x="1013162" y="767625"/>
                </a:lnTo>
                <a:lnTo>
                  <a:pt x="1013162" y="1236434"/>
                </a:lnTo>
                <a:lnTo>
                  <a:pt x="1104543" y="1236434"/>
                </a:lnTo>
                <a:lnTo>
                  <a:pt x="1104543" y="1087903"/>
                </a:lnTo>
                <a:cubicBezTo>
                  <a:pt x="1140262" y="1107747"/>
                  <a:pt x="1172805" y="1117669"/>
                  <a:pt x="1202174" y="1117669"/>
                </a:cubicBezTo>
                <a:cubicBezTo>
                  <a:pt x="1244243" y="1117669"/>
                  <a:pt x="1279366" y="1100752"/>
                  <a:pt x="1307545" y="1066919"/>
                </a:cubicBezTo>
                <a:cubicBezTo>
                  <a:pt x="1335723" y="1033085"/>
                  <a:pt x="1349812" y="988883"/>
                  <a:pt x="1349812" y="934313"/>
                </a:cubicBezTo>
                <a:cubicBezTo>
                  <a:pt x="1349812" y="878750"/>
                  <a:pt x="1338699" y="835491"/>
                  <a:pt x="1316474" y="804535"/>
                </a:cubicBezTo>
                <a:cubicBezTo>
                  <a:pt x="1294249" y="773578"/>
                  <a:pt x="1262995" y="758100"/>
                  <a:pt x="1222713" y="758100"/>
                </a:cubicBezTo>
                <a:close/>
                <a:moveTo>
                  <a:pt x="1550134" y="757803"/>
                </a:moveTo>
                <a:cubicBezTo>
                  <a:pt x="1512828" y="757803"/>
                  <a:pt x="1471156" y="763359"/>
                  <a:pt x="1425119" y="774471"/>
                </a:cubicBezTo>
                <a:lnTo>
                  <a:pt x="1425119" y="846802"/>
                </a:lnTo>
                <a:lnTo>
                  <a:pt x="1428393" y="846802"/>
                </a:lnTo>
                <a:cubicBezTo>
                  <a:pt x="1472049" y="828942"/>
                  <a:pt x="1505585" y="820013"/>
                  <a:pt x="1529001" y="820013"/>
                </a:cubicBezTo>
                <a:cubicBezTo>
                  <a:pt x="1563331" y="820013"/>
                  <a:pt x="1587937" y="824875"/>
                  <a:pt x="1602820" y="834598"/>
                </a:cubicBezTo>
                <a:cubicBezTo>
                  <a:pt x="1617702" y="844321"/>
                  <a:pt x="1625144" y="859998"/>
                  <a:pt x="1625144" y="881628"/>
                </a:cubicBezTo>
                <a:lnTo>
                  <a:pt x="1625144" y="890855"/>
                </a:lnTo>
                <a:cubicBezTo>
                  <a:pt x="1530886" y="895816"/>
                  <a:pt x="1469122" y="908318"/>
                  <a:pt x="1439853" y="928360"/>
                </a:cubicBezTo>
                <a:cubicBezTo>
                  <a:pt x="1410583" y="948402"/>
                  <a:pt x="1395948" y="977870"/>
                  <a:pt x="1395948" y="1016764"/>
                </a:cubicBezTo>
                <a:cubicBezTo>
                  <a:pt x="1395948" y="1047521"/>
                  <a:pt x="1405870" y="1072673"/>
                  <a:pt x="1425714" y="1092219"/>
                </a:cubicBezTo>
                <a:cubicBezTo>
                  <a:pt x="1445558" y="1111766"/>
                  <a:pt x="1470561" y="1121539"/>
                  <a:pt x="1500723" y="1121539"/>
                </a:cubicBezTo>
                <a:cubicBezTo>
                  <a:pt x="1520369" y="1121539"/>
                  <a:pt x="1538873" y="1118512"/>
                  <a:pt x="1556236" y="1112460"/>
                </a:cubicBezTo>
                <a:cubicBezTo>
                  <a:pt x="1573600" y="1106408"/>
                  <a:pt x="1596271" y="1091376"/>
                  <a:pt x="1624251" y="1067365"/>
                </a:cubicBezTo>
                <a:lnTo>
                  <a:pt x="1624251" y="1112311"/>
                </a:lnTo>
                <a:lnTo>
                  <a:pt x="1715036" y="1112311"/>
                </a:lnTo>
                <a:lnTo>
                  <a:pt x="1715036" y="875377"/>
                </a:lnTo>
                <a:cubicBezTo>
                  <a:pt x="1715036" y="834499"/>
                  <a:pt x="1702088" y="804684"/>
                  <a:pt x="1676192" y="785931"/>
                </a:cubicBezTo>
                <a:cubicBezTo>
                  <a:pt x="1650296" y="767179"/>
                  <a:pt x="1608277" y="757803"/>
                  <a:pt x="1550134" y="757803"/>
                </a:cubicBezTo>
                <a:close/>
                <a:moveTo>
                  <a:pt x="2368391" y="756910"/>
                </a:moveTo>
                <a:cubicBezTo>
                  <a:pt x="2311837" y="756910"/>
                  <a:pt x="2267486" y="773430"/>
                  <a:pt x="2235339" y="806469"/>
                </a:cubicBezTo>
                <a:cubicBezTo>
                  <a:pt x="2203192" y="839509"/>
                  <a:pt x="2187119" y="884803"/>
                  <a:pt x="2187119" y="942350"/>
                </a:cubicBezTo>
                <a:cubicBezTo>
                  <a:pt x="2187119" y="1000293"/>
                  <a:pt x="2204085" y="1044644"/>
                  <a:pt x="2238018" y="1075402"/>
                </a:cubicBezTo>
                <a:cubicBezTo>
                  <a:pt x="2271951" y="1106160"/>
                  <a:pt x="2321263" y="1121539"/>
                  <a:pt x="2385953" y="1121539"/>
                </a:cubicBezTo>
                <a:cubicBezTo>
                  <a:pt x="2427030" y="1121539"/>
                  <a:pt x="2470885" y="1112609"/>
                  <a:pt x="2517517" y="1094749"/>
                </a:cubicBezTo>
                <a:lnTo>
                  <a:pt x="2517517" y="1015573"/>
                </a:lnTo>
                <a:lnTo>
                  <a:pt x="2514243" y="1015573"/>
                </a:lnTo>
                <a:cubicBezTo>
                  <a:pt x="2474952" y="1043751"/>
                  <a:pt x="2435860" y="1057840"/>
                  <a:pt x="2396966" y="1057840"/>
                </a:cubicBezTo>
                <a:cubicBezTo>
                  <a:pt x="2322552" y="1057840"/>
                  <a:pt x="2283361" y="1023312"/>
                  <a:pt x="2279392" y="954256"/>
                </a:cubicBezTo>
                <a:lnTo>
                  <a:pt x="2523768" y="954256"/>
                </a:lnTo>
                <a:lnTo>
                  <a:pt x="2523768" y="922109"/>
                </a:lnTo>
                <a:cubicBezTo>
                  <a:pt x="2523768" y="811976"/>
                  <a:pt x="2471976" y="756910"/>
                  <a:pt x="2368391" y="756910"/>
                </a:cubicBezTo>
                <a:close/>
                <a:moveTo>
                  <a:pt x="2730937" y="662850"/>
                </a:moveTo>
                <a:cubicBezTo>
                  <a:pt x="2728357" y="684877"/>
                  <a:pt x="2719179" y="701000"/>
                  <a:pt x="2703404" y="711219"/>
                </a:cubicBezTo>
                <a:cubicBezTo>
                  <a:pt x="2687628" y="721439"/>
                  <a:pt x="2660690" y="726747"/>
                  <a:pt x="2622590" y="727144"/>
                </a:cubicBezTo>
                <a:lnTo>
                  <a:pt x="2622590" y="787271"/>
                </a:lnTo>
                <a:lnTo>
                  <a:pt x="2718733" y="787271"/>
                </a:lnTo>
                <a:lnTo>
                  <a:pt x="2718733" y="1046827"/>
                </a:lnTo>
                <a:lnTo>
                  <a:pt x="2622590" y="1046827"/>
                </a:lnTo>
                <a:lnTo>
                  <a:pt x="2622590" y="1112311"/>
                </a:lnTo>
                <a:lnTo>
                  <a:pt x="2908042" y="1112311"/>
                </a:lnTo>
                <a:lnTo>
                  <a:pt x="2908042" y="1046827"/>
                </a:lnTo>
                <a:lnTo>
                  <a:pt x="2813983" y="1046827"/>
                </a:lnTo>
                <a:lnTo>
                  <a:pt x="2813983" y="662850"/>
                </a:lnTo>
                <a:close/>
                <a:moveTo>
                  <a:pt x="127529" y="0"/>
                </a:moveTo>
                <a:lnTo>
                  <a:pt x="3804391" y="0"/>
                </a:lnTo>
                <a:cubicBezTo>
                  <a:pt x="3874823" y="0"/>
                  <a:pt x="3931920" y="57097"/>
                  <a:pt x="3931920" y="127529"/>
                </a:cubicBezTo>
                <a:lnTo>
                  <a:pt x="3931920" y="1807951"/>
                </a:lnTo>
                <a:cubicBezTo>
                  <a:pt x="3931920" y="1878383"/>
                  <a:pt x="3874823" y="1935480"/>
                  <a:pt x="3804391" y="1935480"/>
                </a:cubicBezTo>
                <a:lnTo>
                  <a:pt x="127529" y="1935480"/>
                </a:lnTo>
                <a:cubicBezTo>
                  <a:pt x="57097" y="1935480"/>
                  <a:pt x="0" y="1878383"/>
                  <a:pt x="0" y="1807951"/>
                </a:cubicBezTo>
                <a:lnTo>
                  <a:pt x="0" y="127529"/>
                </a:lnTo>
                <a:cubicBezTo>
                  <a:pt x="0" y="57097"/>
                  <a:pt x="57097" y="0"/>
                  <a:pt x="127529" y="0"/>
                </a:cubicBezTo>
                <a:close/>
              </a:path>
            </a:pathLst>
          </a:custGeom>
          <a:solidFill>
            <a:srgbClr val="96835B"/>
          </a:solidFill>
          <a:ln w="7620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kumimoji="1" lang="ja-JP" altLang="en-US" sz="4800" b="1" dirty="0">
              <a:solidFill>
                <a:srgbClr val="F5DF4D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1" name="四角形: 角を丸くする 10">
            <a:extLst>
              <a:ext uri="{FF2B5EF4-FFF2-40B4-BE49-F238E27FC236}">
                <a16:creationId xmlns:a16="http://schemas.microsoft.com/office/drawing/2014/main" id="{301E5667-CBCE-47CC-AC60-9813B99E4046}"/>
              </a:ext>
            </a:extLst>
          </p:cNvPr>
          <p:cNvSpPr/>
          <p:nvPr/>
        </p:nvSpPr>
        <p:spPr>
          <a:xfrm>
            <a:off x="7178039" y="7942385"/>
            <a:ext cx="3931920" cy="1935480"/>
          </a:xfrm>
          <a:prstGeom prst="roundRect">
            <a:avLst>
              <a:gd name="adj" fmla="val 6589"/>
            </a:avLst>
          </a:prstGeom>
          <a:noFill/>
          <a:ln w="76200">
            <a:solidFill>
              <a:srgbClr val="96835B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4800" b="1" dirty="0">
                <a:solidFill>
                  <a:srgbClr val="96835B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page2</a:t>
            </a:r>
            <a:endParaRPr kumimoji="1" lang="ja-JP" altLang="en-US" sz="4800" b="1" dirty="0">
              <a:solidFill>
                <a:srgbClr val="96835B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3" name="四角形: 角を丸くする 12">
            <a:extLst>
              <a:ext uri="{FF2B5EF4-FFF2-40B4-BE49-F238E27FC236}">
                <a16:creationId xmlns:a16="http://schemas.microsoft.com/office/drawing/2014/main" id="{57376B27-9B74-4E92-A16C-90BA5B889CBF}"/>
              </a:ext>
            </a:extLst>
          </p:cNvPr>
          <p:cNvSpPr/>
          <p:nvPr/>
        </p:nvSpPr>
        <p:spPr>
          <a:xfrm>
            <a:off x="12009119" y="7942385"/>
            <a:ext cx="3931920" cy="1935480"/>
          </a:xfrm>
          <a:prstGeom prst="roundRect">
            <a:avLst>
              <a:gd name="adj" fmla="val 6589"/>
            </a:avLst>
          </a:prstGeom>
          <a:noFill/>
          <a:ln w="76200">
            <a:solidFill>
              <a:srgbClr val="96835B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4800" b="1" dirty="0">
                <a:solidFill>
                  <a:srgbClr val="96835B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page3</a:t>
            </a:r>
            <a:endParaRPr kumimoji="1" lang="ja-JP" altLang="en-US" sz="4800" b="1" dirty="0">
              <a:solidFill>
                <a:srgbClr val="96835B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" name="正方形/長方形 1">
            <a:hlinkClick r:id="rId2" action="ppaction://hlinksldjump"/>
            <a:extLst>
              <a:ext uri="{FF2B5EF4-FFF2-40B4-BE49-F238E27FC236}">
                <a16:creationId xmlns:a16="http://schemas.microsoft.com/office/drawing/2014/main" id="{45554701-1447-4E21-B0CE-C102DDB7ADDF}"/>
              </a:ext>
            </a:extLst>
          </p:cNvPr>
          <p:cNvSpPr/>
          <p:nvPr/>
        </p:nvSpPr>
        <p:spPr>
          <a:xfrm>
            <a:off x="0" y="0"/>
            <a:ext cx="18288000" cy="234461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正方形/長方形 13">
            <a:hlinkClick r:id="rId3" action="ppaction://hlinksldjump"/>
            <a:extLst>
              <a:ext uri="{FF2B5EF4-FFF2-40B4-BE49-F238E27FC236}">
                <a16:creationId xmlns:a16="http://schemas.microsoft.com/office/drawing/2014/main" id="{8ED9CEDE-7D5A-4419-9FBC-A6DE8992A1AA}"/>
              </a:ext>
            </a:extLst>
          </p:cNvPr>
          <p:cNvSpPr/>
          <p:nvPr/>
        </p:nvSpPr>
        <p:spPr>
          <a:xfrm>
            <a:off x="2346959" y="7942385"/>
            <a:ext cx="3931920" cy="19354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正方形/長方形 14">
            <a:hlinkClick r:id="rId4" action="ppaction://hlinksldjump"/>
            <a:extLst>
              <a:ext uri="{FF2B5EF4-FFF2-40B4-BE49-F238E27FC236}">
                <a16:creationId xmlns:a16="http://schemas.microsoft.com/office/drawing/2014/main" id="{56B7AD92-E778-45B1-B1E2-289A5D8CA922}"/>
              </a:ext>
            </a:extLst>
          </p:cNvPr>
          <p:cNvSpPr/>
          <p:nvPr/>
        </p:nvSpPr>
        <p:spPr>
          <a:xfrm>
            <a:off x="7178039" y="7942385"/>
            <a:ext cx="3931920" cy="19354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正方形/長方形 15">
            <a:hlinkClick r:id="rId5" action="ppaction://hlinksldjump"/>
            <a:extLst>
              <a:ext uri="{FF2B5EF4-FFF2-40B4-BE49-F238E27FC236}">
                <a16:creationId xmlns:a16="http://schemas.microsoft.com/office/drawing/2014/main" id="{449465D1-4969-4442-9216-55BC58C04669}"/>
              </a:ext>
            </a:extLst>
          </p:cNvPr>
          <p:cNvSpPr/>
          <p:nvPr/>
        </p:nvSpPr>
        <p:spPr>
          <a:xfrm>
            <a:off x="12009119" y="7942385"/>
            <a:ext cx="3931920" cy="19354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8" name="図 17" descr="皿の上のデザート&#10;&#10;自動的に生成された説明">
            <a:extLst>
              <a:ext uri="{FF2B5EF4-FFF2-40B4-BE49-F238E27FC236}">
                <a16:creationId xmlns:a16="http://schemas.microsoft.com/office/drawing/2014/main" id="{8122B949-D6BF-45D6-A782-4C50E6D9C8D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97071" y="3112214"/>
            <a:ext cx="6093857" cy="4062571"/>
          </a:xfrm>
          <a:custGeom>
            <a:avLst/>
            <a:gdLst>
              <a:gd name="connsiteX0" fmla="*/ 225716 w 6093857"/>
              <a:gd name="connsiteY0" fmla="*/ 0 h 4062571"/>
              <a:gd name="connsiteX1" fmla="*/ 5868141 w 6093857"/>
              <a:gd name="connsiteY1" fmla="*/ 0 h 4062571"/>
              <a:gd name="connsiteX2" fmla="*/ 6093857 w 6093857"/>
              <a:gd name="connsiteY2" fmla="*/ 225716 h 4062571"/>
              <a:gd name="connsiteX3" fmla="*/ 6093857 w 6093857"/>
              <a:gd name="connsiteY3" fmla="*/ 3836855 h 4062571"/>
              <a:gd name="connsiteX4" fmla="*/ 5868141 w 6093857"/>
              <a:gd name="connsiteY4" fmla="*/ 4062571 h 4062571"/>
              <a:gd name="connsiteX5" fmla="*/ 225716 w 6093857"/>
              <a:gd name="connsiteY5" fmla="*/ 4062571 h 4062571"/>
              <a:gd name="connsiteX6" fmla="*/ 0 w 6093857"/>
              <a:gd name="connsiteY6" fmla="*/ 3836855 h 4062571"/>
              <a:gd name="connsiteX7" fmla="*/ 0 w 6093857"/>
              <a:gd name="connsiteY7" fmla="*/ 225716 h 4062571"/>
              <a:gd name="connsiteX8" fmla="*/ 225716 w 6093857"/>
              <a:gd name="connsiteY8" fmla="*/ 0 h 4062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093857" h="4062571">
                <a:moveTo>
                  <a:pt x="225716" y="0"/>
                </a:moveTo>
                <a:lnTo>
                  <a:pt x="5868141" y="0"/>
                </a:lnTo>
                <a:cubicBezTo>
                  <a:pt x="5992801" y="0"/>
                  <a:pt x="6093857" y="101056"/>
                  <a:pt x="6093857" y="225716"/>
                </a:cubicBezTo>
                <a:lnTo>
                  <a:pt x="6093857" y="3836855"/>
                </a:lnTo>
                <a:cubicBezTo>
                  <a:pt x="6093857" y="3961515"/>
                  <a:pt x="5992801" y="4062571"/>
                  <a:pt x="5868141" y="4062571"/>
                </a:cubicBezTo>
                <a:lnTo>
                  <a:pt x="225716" y="4062571"/>
                </a:lnTo>
                <a:cubicBezTo>
                  <a:pt x="101056" y="4062571"/>
                  <a:pt x="0" y="3961515"/>
                  <a:pt x="0" y="3836855"/>
                </a:cubicBezTo>
                <a:lnTo>
                  <a:pt x="0" y="225716"/>
                </a:lnTo>
                <a:cubicBezTo>
                  <a:pt x="0" y="101056"/>
                  <a:pt x="101056" y="0"/>
                  <a:pt x="225716" y="0"/>
                </a:cubicBezTo>
                <a:close/>
              </a:path>
            </a:pathLst>
          </a:cu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623043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フリーフォーム: 図形 11">
            <a:extLst>
              <a:ext uri="{FF2B5EF4-FFF2-40B4-BE49-F238E27FC236}">
                <a16:creationId xmlns:a16="http://schemas.microsoft.com/office/drawing/2014/main" id="{CEA857BB-C9C0-4E1E-97AC-EF5A0B10CAF1}"/>
              </a:ext>
            </a:extLst>
          </p:cNvPr>
          <p:cNvSpPr/>
          <p:nvPr/>
        </p:nvSpPr>
        <p:spPr>
          <a:xfrm>
            <a:off x="0" y="-1"/>
            <a:ext cx="18288000" cy="2344615"/>
          </a:xfrm>
          <a:custGeom>
            <a:avLst/>
            <a:gdLst/>
            <a:ahLst/>
            <a:cxnLst/>
            <a:rect l="l" t="t" r="r" b="b"/>
            <a:pathLst>
              <a:path w="18288000" h="2344615">
                <a:moveTo>
                  <a:pt x="10264030" y="913091"/>
                </a:moveTo>
                <a:cubicBezTo>
                  <a:pt x="10345290" y="913091"/>
                  <a:pt x="10385921" y="973367"/>
                  <a:pt x="10385921" y="1093918"/>
                </a:cubicBezTo>
                <a:cubicBezTo>
                  <a:pt x="10385921" y="1212087"/>
                  <a:pt x="10345886" y="1271172"/>
                  <a:pt x="10265816" y="1271172"/>
                </a:cubicBezTo>
                <a:cubicBezTo>
                  <a:pt x="10183366" y="1271172"/>
                  <a:pt x="10142140" y="1212087"/>
                  <a:pt x="10142140" y="1093918"/>
                </a:cubicBezTo>
                <a:cubicBezTo>
                  <a:pt x="10142140" y="973367"/>
                  <a:pt x="10182770" y="913091"/>
                  <a:pt x="10264030" y="913091"/>
                </a:cubicBezTo>
                <a:close/>
                <a:moveTo>
                  <a:pt x="8743751" y="902376"/>
                </a:moveTo>
                <a:cubicBezTo>
                  <a:pt x="8814891" y="902376"/>
                  <a:pt x="8851056" y="946875"/>
                  <a:pt x="8852247" y="1035875"/>
                </a:cubicBezTo>
                <a:lnTo>
                  <a:pt x="8622754" y="1035875"/>
                </a:lnTo>
                <a:cubicBezTo>
                  <a:pt x="8627814" y="946875"/>
                  <a:pt x="8668146" y="902376"/>
                  <a:pt x="8743751" y="902376"/>
                </a:cubicBezTo>
                <a:close/>
                <a:moveTo>
                  <a:pt x="9407674" y="819330"/>
                </a:moveTo>
                <a:cubicBezTo>
                  <a:pt x="9382670" y="819330"/>
                  <a:pt x="9358486" y="824464"/>
                  <a:pt x="9335120" y="834733"/>
                </a:cubicBezTo>
                <a:cubicBezTo>
                  <a:pt x="9311754" y="845002"/>
                  <a:pt x="9277449" y="868741"/>
                  <a:pt x="9232205" y="905948"/>
                </a:cubicBezTo>
                <a:lnTo>
                  <a:pt x="9232205" y="833617"/>
                </a:lnTo>
                <a:lnTo>
                  <a:pt x="9095134" y="833617"/>
                </a:lnTo>
                <a:lnTo>
                  <a:pt x="9095134" y="1350646"/>
                </a:lnTo>
                <a:lnTo>
                  <a:pt x="9232205" y="1350646"/>
                </a:lnTo>
                <a:lnTo>
                  <a:pt x="9232205" y="972474"/>
                </a:lnTo>
                <a:cubicBezTo>
                  <a:pt x="9273580" y="945982"/>
                  <a:pt x="9306619" y="932737"/>
                  <a:pt x="9331325" y="932737"/>
                </a:cubicBezTo>
                <a:cubicBezTo>
                  <a:pt x="9357221" y="932737"/>
                  <a:pt x="9377685" y="937499"/>
                  <a:pt x="9392716" y="947024"/>
                </a:cubicBezTo>
                <a:cubicBezTo>
                  <a:pt x="9407748" y="956549"/>
                  <a:pt x="9417050" y="973888"/>
                  <a:pt x="9420622" y="999040"/>
                </a:cubicBezTo>
                <a:cubicBezTo>
                  <a:pt x="9424194" y="1024192"/>
                  <a:pt x="9425980" y="1054925"/>
                  <a:pt x="9425980" y="1091239"/>
                </a:cubicBezTo>
                <a:lnTo>
                  <a:pt x="9425980" y="1350646"/>
                </a:lnTo>
                <a:lnTo>
                  <a:pt x="9563943" y="1350646"/>
                </a:lnTo>
                <a:lnTo>
                  <a:pt x="9563943" y="972027"/>
                </a:lnTo>
                <a:cubicBezTo>
                  <a:pt x="9606806" y="945834"/>
                  <a:pt x="9639994" y="932737"/>
                  <a:pt x="9663509" y="932737"/>
                </a:cubicBezTo>
                <a:cubicBezTo>
                  <a:pt x="9690000" y="932737"/>
                  <a:pt x="9710762" y="937499"/>
                  <a:pt x="9725794" y="947024"/>
                </a:cubicBezTo>
                <a:cubicBezTo>
                  <a:pt x="9740825" y="956549"/>
                  <a:pt x="9749904" y="974334"/>
                  <a:pt x="9753029" y="1000379"/>
                </a:cubicBezTo>
                <a:cubicBezTo>
                  <a:pt x="9756154" y="1026424"/>
                  <a:pt x="9757717" y="1056711"/>
                  <a:pt x="9757717" y="1091239"/>
                </a:cubicBezTo>
                <a:lnTo>
                  <a:pt x="9757717" y="1350646"/>
                </a:lnTo>
                <a:lnTo>
                  <a:pt x="9895681" y="1350646"/>
                </a:lnTo>
                <a:lnTo>
                  <a:pt x="9895681" y="1010871"/>
                </a:lnTo>
                <a:cubicBezTo>
                  <a:pt x="9895681" y="883177"/>
                  <a:pt x="9843740" y="819330"/>
                  <a:pt x="9739858" y="819330"/>
                </a:cubicBezTo>
                <a:cubicBezTo>
                  <a:pt x="9713366" y="819330"/>
                  <a:pt x="9686280" y="826325"/>
                  <a:pt x="9658598" y="840314"/>
                </a:cubicBezTo>
                <a:cubicBezTo>
                  <a:pt x="9630916" y="854304"/>
                  <a:pt x="9595197" y="880349"/>
                  <a:pt x="9551442" y="918449"/>
                </a:cubicBezTo>
                <a:cubicBezTo>
                  <a:pt x="9520485" y="852370"/>
                  <a:pt x="9472562" y="819330"/>
                  <a:pt x="9407674" y="819330"/>
                </a:cubicBezTo>
                <a:close/>
                <a:moveTo>
                  <a:pt x="10264030" y="817544"/>
                </a:moveTo>
                <a:cubicBezTo>
                  <a:pt x="10180984" y="817544"/>
                  <a:pt x="10116021" y="841803"/>
                  <a:pt x="10069140" y="890321"/>
                </a:cubicBezTo>
                <a:cubicBezTo>
                  <a:pt x="10022260" y="938839"/>
                  <a:pt x="9998819" y="1006258"/>
                  <a:pt x="9998819" y="1092578"/>
                </a:cubicBezTo>
                <a:cubicBezTo>
                  <a:pt x="9998819" y="1178601"/>
                  <a:pt x="10022036" y="1245797"/>
                  <a:pt x="10068470" y="1294166"/>
                </a:cubicBezTo>
                <a:cubicBezTo>
                  <a:pt x="10114905" y="1342535"/>
                  <a:pt x="10180092" y="1366720"/>
                  <a:pt x="10264030" y="1366720"/>
                </a:cubicBezTo>
                <a:cubicBezTo>
                  <a:pt x="10347672" y="1366720"/>
                  <a:pt x="10412784" y="1342535"/>
                  <a:pt x="10459368" y="1294166"/>
                </a:cubicBezTo>
                <a:cubicBezTo>
                  <a:pt x="10505950" y="1245797"/>
                  <a:pt x="10529242" y="1178601"/>
                  <a:pt x="10529242" y="1092578"/>
                </a:cubicBezTo>
                <a:cubicBezTo>
                  <a:pt x="10529242" y="1006258"/>
                  <a:pt x="10505950" y="938839"/>
                  <a:pt x="10459368" y="890321"/>
                </a:cubicBezTo>
                <a:cubicBezTo>
                  <a:pt x="10412784" y="841803"/>
                  <a:pt x="10347672" y="817544"/>
                  <a:pt x="10264030" y="817544"/>
                </a:cubicBezTo>
                <a:close/>
                <a:moveTo>
                  <a:pt x="8756253" y="817544"/>
                </a:moveTo>
                <a:cubicBezTo>
                  <a:pt x="8671421" y="817544"/>
                  <a:pt x="8604895" y="842324"/>
                  <a:pt x="8556674" y="891883"/>
                </a:cubicBezTo>
                <a:cubicBezTo>
                  <a:pt x="8508454" y="941443"/>
                  <a:pt x="8484344" y="1009383"/>
                  <a:pt x="8484344" y="1095704"/>
                </a:cubicBezTo>
                <a:cubicBezTo>
                  <a:pt x="8484344" y="1182619"/>
                  <a:pt x="8509794" y="1249145"/>
                  <a:pt x="8560693" y="1295282"/>
                </a:cubicBezTo>
                <a:cubicBezTo>
                  <a:pt x="8611592" y="1341419"/>
                  <a:pt x="8685560" y="1364487"/>
                  <a:pt x="8782596" y="1364487"/>
                </a:cubicBezTo>
                <a:cubicBezTo>
                  <a:pt x="8844210" y="1364487"/>
                  <a:pt x="8909992" y="1351093"/>
                  <a:pt x="8979942" y="1324304"/>
                </a:cubicBezTo>
                <a:lnTo>
                  <a:pt x="8979942" y="1205539"/>
                </a:lnTo>
                <a:lnTo>
                  <a:pt x="8975030" y="1205539"/>
                </a:lnTo>
                <a:cubicBezTo>
                  <a:pt x="8916094" y="1247806"/>
                  <a:pt x="8857456" y="1268939"/>
                  <a:pt x="8799115" y="1268939"/>
                </a:cubicBezTo>
                <a:cubicBezTo>
                  <a:pt x="8687494" y="1268939"/>
                  <a:pt x="8628707" y="1217147"/>
                  <a:pt x="8622754" y="1113563"/>
                </a:cubicBezTo>
                <a:lnTo>
                  <a:pt x="8989318" y="1113563"/>
                </a:lnTo>
                <a:lnTo>
                  <a:pt x="8989318" y="1065343"/>
                </a:lnTo>
                <a:cubicBezTo>
                  <a:pt x="8989318" y="900143"/>
                  <a:pt x="8911630" y="817544"/>
                  <a:pt x="8756253" y="817544"/>
                </a:cubicBezTo>
                <a:close/>
                <a:moveTo>
                  <a:pt x="7956005" y="783611"/>
                </a:moveTo>
                <a:lnTo>
                  <a:pt x="8028335" y="783611"/>
                </a:lnTo>
                <a:cubicBezTo>
                  <a:pt x="8182819" y="783611"/>
                  <a:pt x="8260061" y="860257"/>
                  <a:pt x="8260061" y="1013550"/>
                </a:cubicBezTo>
                <a:cubicBezTo>
                  <a:pt x="8260061" y="1167736"/>
                  <a:pt x="8182819" y="1244829"/>
                  <a:pt x="8028335" y="1244829"/>
                </a:cubicBezTo>
                <a:lnTo>
                  <a:pt x="7956005" y="1244829"/>
                </a:lnTo>
                <a:close/>
                <a:moveTo>
                  <a:pt x="7808665" y="677794"/>
                </a:moveTo>
                <a:lnTo>
                  <a:pt x="7808665" y="1350646"/>
                </a:lnTo>
                <a:lnTo>
                  <a:pt x="8020745" y="1350646"/>
                </a:lnTo>
                <a:cubicBezTo>
                  <a:pt x="8111828" y="1350646"/>
                  <a:pt x="8184158" y="1338442"/>
                  <a:pt x="8237736" y="1314034"/>
                </a:cubicBezTo>
                <a:cubicBezTo>
                  <a:pt x="8291315" y="1289627"/>
                  <a:pt x="8334103" y="1250559"/>
                  <a:pt x="8366100" y="1196832"/>
                </a:cubicBezTo>
                <a:cubicBezTo>
                  <a:pt x="8398098" y="1143105"/>
                  <a:pt x="8414097" y="1082458"/>
                  <a:pt x="8414097" y="1014890"/>
                </a:cubicBezTo>
                <a:cubicBezTo>
                  <a:pt x="8414097" y="940178"/>
                  <a:pt x="8398693" y="877521"/>
                  <a:pt x="8367886" y="826920"/>
                </a:cubicBezTo>
                <a:cubicBezTo>
                  <a:pt x="8337079" y="776318"/>
                  <a:pt x="8295035" y="738814"/>
                  <a:pt x="8241755" y="714406"/>
                </a:cubicBezTo>
                <a:cubicBezTo>
                  <a:pt x="8188474" y="689998"/>
                  <a:pt x="8114208" y="677794"/>
                  <a:pt x="8018959" y="677794"/>
                </a:cubicBezTo>
                <a:close/>
                <a:moveTo>
                  <a:pt x="0" y="0"/>
                </a:moveTo>
                <a:lnTo>
                  <a:pt x="18288000" y="0"/>
                </a:lnTo>
                <a:lnTo>
                  <a:pt x="18288000" y="2344615"/>
                </a:lnTo>
                <a:lnTo>
                  <a:pt x="0" y="2344615"/>
                </a:lnTo>
                <a:close/>
              </a:path>
            </a:pathLst>
          </a:custGeom>
          <a:solidFill>
            <a:srgbClr val="96835B"/>
          </a:solidFill>
          <a:ln>
            <a:noFill/>
          </a:ln>
          <a:effectLst>
            <a:outerShdw blurRad="762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9" name="四角形: 角を丸くする 8">
            <a:extLst>
              <a:ext uri="{FF2B5EF4-FFF2-40B4-BE49-F238E27FC236}">
                <a16:creationId xmlns:a16="http://schemas.microsoft.com/office/drawing/2014/main" id="{F78D0A9E-A55C-422C-B273-48A7EE5B32A8}"/>
              </a:ext>
            </a:extLst>
          </p:cNvPr>
          <p:cNvSpPr/>
          <p:nvPr/>
        </p:nvSpPr>
        <p:spPr>
          <a:xfrm>
            <a:off x="2346960" y="7942386"/>
            <a:ext cx="3931920" cy="1935480"/>
          </a:xfrm>
          <a:prstGeom prst="roundRect">
            <a:avLst>
              <a:gd name="adj" fmla="val 6589"/>
            </a:avLst>
          </a:prstGeom>
          <a:noFill/>
          <a:ln w="76200">
            <a:solidFill>
              <a:srgbClr val="96835B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4800" b="1" dirty="0">
                <a:solidFill>
                  <a:srgbClr val="96835B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page1</a:t>
            </a:r>
            <a:endParaRPr kumimoji="1" lang="ja-JP" altLang="en-US" sz="4800" b="1" dirty="0">
              <a:solidFill>
                <a:srgbClr val="96835B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4" name="四角形: 角を丸くする 13">
            <a:extLst>
              <a:ext uri="{FF2B5EF4-FFF2-40B4-BE49-F238E27FC236}">
                <a16:creationId xmlns:a16="http://schemas.microsoft.com/office/drawing/2014/main" id="{6659859A-F7AE-4797-895A-E6B2BE01BC43}"/>
              </a:ext>
            </a:extLst>
          </p:cNvPr>
          <p:cNvSpPr/>
          <p:nvPr/>
        </p:nvSpPr>
        <p:spPr>
          <a:xfrm>
            <a:off x="12009120" y="7942386"/>
            <a:ext cx="3931920" cy="1935480"/>
          </a:xfrm>
          <a:prstGeom prst="roundRect">
            <a:avLst>
              <a:gd name="adj" fmla="val 6589"/>
            </a:avLst>
          </a:prstGeom>
          <a:noFill/>
          <a:ln w="76200">
            <a:solidFill>
              <a:srgbClr val="96835B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4800" b="1" dirty="0">
                <a:solidFill>
                  <a:srgbClr val="96835B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page3</a:t>
            </a:r>
            <a:endParaRPr kumimoji="1" lang="ja-JP" altLang="en-US" sz="4800" b="1" dirty="0">
              <a:solidFill>
                <a:srgbClr val="96835B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5" name="フリーフォーム: 図形 14">
            <a:extLst>
              <a:ext uri="{FF2B5EF4-FFF2-40B4-BE49-F238E27FC236}">
                <a16:creationId xmlns:a16="http://schemas.microsoft.com/office/drawing/2014/main" id="{6B77A826-F646-4BA4-A187-27A3A5DC0096}"/>
              </a:ext>
            </a:extLst>
          </p:cNvPr>
          <p:cNvSpPr/>
          <p:nvPr/>
        </p:nvSpPr>
        <p:spPr>
          <a:xfrm>
            <a:off x="7178040" y="7942386"/>
            <a:ext cx="3931920" cy="1935480"/>
          </a:xfrm>
          <a:custGeom>
            <a:avLst/>
            <a:gdLst/>
            <a:ahLst/>
            <a:cxnLst/>
            <a:rect l="l" t="t" r="r" b="b"/>
            <a:pathLst>
              <a:path w="3931920" h="1935480">
                <a:moveTo>
                  <a:pt x="1624251" y="941457"/>
                </a:moveTo>
                <a:lnTo>
                  <a:pt x="1624251" y="1028372"/>
                </a:lnTo>
                <a:cubicBezTo>
                  <a:pt x="1601232" y="1049803"/>
                  <a:pt x="1577915" y="1060519"/>
                  <a:pt x="1554301" y="1060519"/>
                </a:cubicBezTo>
                <a:cubicBezTo>
                  <a:pt x="1531878" y="1060519"/>
                  <a:pt x="1515408" y="1056650"/>
                  <a:pt x="1504890" y="1048910"/>
                </a:cubicBezTo>
                <a:cubicBezTo>
                  <a:pt x="1494373" y="1041171"/>
                  <a:pt x="1489115" y="1027479"/>
                  <a:pt x="1489115" y="1007834"/>
                </a:cubicBezTo>
                <a:cubicBezTo>
                  <a:pt x="1489115" y="989379"/>
                  <a:pt x="1496655" y="974943"/>
                  <a:pt x="1511737" y="964525"/>
                </a:cubicBezTo>
                <a:cubicBezTo>
                  <a:pt x="1526818" y="954107"/>
                  <a:pt x="1564322" y="946418"/>
                  <a:pt x="1624251" y="941457"/>
                </a:cubicBezTo>
                <a:close/>
                <a:moveTo>
                  <a:pt x="1175683" y="828645"/>
                </a:moveTo>
                <a:cubicBezTo>
                  <a:pt x="1228666" y="828645"/>
                  <a:pt x="1255157" y="865058"/>
                  <a:pt x="1255157" y="937885"/>
                </a:cubicBezTo>
                <a:cubicBezTo>
                  <a:pt x="1255157" y="1014680"/>
                  <a:pt x="1223506" y="1053078"/>
                  <a:pt x="1160205" y="1053078"/>
                </a:cubicBezTo>
                <a:cubicBezTo>
                  <a:pt x="1139369" y="1053078"/>
                  <a:pt x="1120815" y="1049704"/>
                  <a:pt x="1104543" y="1042957"/>
                </a:cubicBezTo>
                <a:lnTo>
                  <a:pt x="1104543" y="853053"/>
                </a:lnTo>
                <a:cubicBezTo>
                  <a:pt x="1130340" y="836781"/>
                  <a:pt x="1154053" y="828645"/>
                  <a:pt x="1175683" y="828645"/>
                </a:cubicBezTo>
                <a:close/>
                <a:moveTo>
                  <a:pt x="1967746" y="824478"/>
                </a:moveTo>
                <a:cubicBezTo>
                  <a:pt x="1984812" y="824478"/>
                  <a:pt x="2003366" y="828744"/>
                  <a:pt x="2023408" y="837277"/>
                </a:cubicBezTo>
                <a:lnTo>
                  <a:pt x="2023408" y="1011108"/>
                </a:lnTo>
                <a:cubicBezTo>
                  <a:pt x="1998801" y="1027777"/>
                  <a:pt x="1975684" y="1036111"/>
                  <a:pt x="1954054" y="1036111"/>
                </a:cubicBezTo>
                <a:cubicBezTo>
                  <a:pt x="1926273" y="1036111"/>
                  <a:pt x="1905784" y="1028025"/>
                  <a:pt x="1892588" y="1011852"/>
                </a:cubicBezTo>
                <a:cubicBezTo>
                  <a:pt x="1879392" y="995680"/>
                  <a:pt x="1872794" y="969436"/>
                  <a:pt x="1872794" y="933122"/>
                </a:cubicBezTo>
                <a:cubicBezTo>
                  <a:pt x="1872794" y="860693"/>
                  <a:pt x="1904444" y="824478"/>
                  <a:pt x="1967746" y="824478"/>
                </a:cubicBezTo>
                <a:close/>
                <a:moveTo>
                  <a:pt x="2360057" y="813464"/>
                </a:moveTo>
                <a:cubicBezTo>
                  <a:pt x="2407484" y="813464"/>
                  <a:pt x="2431594" y="843131"/>
                  <a:pt x="2432387" y="902464"/>
                </a:cubicBezTo>
                <a:lnTo>
                  <a:pt x="2279392" y="902464"/>
                </a:lnTo>
                <a:cubicBezTo>
                  <a:pt x="2282766" y="843131"/>
                  <a:pt x="2309654" y="813464"/>
                  <a:pt x="2360057" y="813464"/>
                </a:cubicBezTo>
                <a:close/>
                <a:moveTo>
                  <a:pt x="1924883" y="758100"/>
                </a:moveTo>
                <a:cubicBezTo>
                  <a:pt x="1882021" y="758100"/>
                  <a:pt x="1846848" y="773926"/>
                  <a:pt x="1819364" y="805576"/>
                </a:cubicBezTo>
                <a:cubicBezTo>
                  <a:pt x="1791881" y="837227"/>
                  <a:pt x="1778139" y="879048"/>
                  <a:pt x="1778139" y="931039"/>
                </a:cubicBezTo>
                <a:cubicBezTo>
                  <a:pt x="1778139" y="1048315"/>
                  <a:pt x="1825466" y="1106953"/>
                  <a:pt x="1920121" y="1106953"/>
                </a:cubicBezTo>
                <a:cubicBezTo>
                  <a:pt x="1953458" y="1106953"/>
                  <a:pt x="1987887" y="1091674"/>
                  <a:pt x="2023408" y="1061114"/>
                </a:cubicBezTo>
                <a:lnTo>
                  <a:pt x="2023408" y="1080164"/>
                </a:lnTo>
                <a:cubicBezTo>
                  <a:pt x="2023408" y="1117074"/>
                  <a:pt x="2015222" y="1141779"/>
                  <a:pt x="1998851" y="1154281"/>
                </a:cubicBezTo>
                <a:cubicBezTo>
                  <a:pt x="1982480" y="1166782"/>
                  <a:pt x="1956534" y="1173033"/>
                  <a:pt x="1921014" y="1173033"/>
                </a:cubicBezTo>
                <a:cubicBezTo>
                  <a:pt x="1892042" y="1173033"/>
                  <a:pt x="1857812" y="1165989"/>
                  <a:pt x="1818322" y="1151899"/>
                </a:cubicBezTo>
                <a:lnTo>
                  <a:pt x="1813858" y="1151899"/>
                </a:lnTo>
                <a:lnTo>
                  <a:pt x="1813858" y="1226314"/>
                </a:lnTo>
                <a:cubicBezTo>
                  <a:pt x="1853744" y="1235243"/>
                  <a:pt x="1894026" y="1239708"/>
                  <a:pt x="1934706" y="1239708"/>
                </a:cubicBezTo>
                <a:cubicBezTo>
                  <a:pt x="1997611" y="1239708"/>
                  <a:pt x="2043351" y="1226115"/>
                  <a:pt x="2071926" y="1198929"/>
                </a:cubicBezTo>
                <a:cubicBezTo>
                  <a:pt x="2100501" y="1171743"/>
                  <a:pt x="2114788" y="1129675"/>
                  <a:pt x="2114788" y="1072723"/>
                </a:cubicBezTo>
                <a:lnTo>
                  <a:pt x="2114788" y="767625"/>
                </a:lnTo>
                <a:lnTo>
                  <a:pt x="2028468" y="767625"/>
                </a:lnTo>
                <a:lnTo>
                  <a:pt x="2022217" y="789652"/>
                </a:lnTo>
                <a:cubicBezTo>
                  <a:pt x="1990864" y="768617"/>
                  <a:pt x="1958419" y="758100"/>
                  <a:pt x="1924883" y="758100"/>
                </a:cubicBezTo>
                <a:close/>
                <a:moveTo>
                  <a:pt x="1222712" y="758100"/>
                </a:moveTo>
                <a:cubicBezTo>
                  <a:pt x="1204059" y="758100"/>
                  <a:pt x="1186349" y="761771"/>
                  <a:pt x="1169581" y="769114"/>
                </a:cubicBezTo>
                <a:cubicBezTo>
                  <a:pt x="1152813" y="776456"/>
                  <a:pt x="1131134" y="791339"/>
                  <a:pt x="1104543" y="813762"/>
                </a:cubicBezTo>
                <a:lnTo>
                  <a:pt x="1104543" y="767625"/>
                </a:lnTo>
                <a:lnTo>
                  <a:pt x="1013163" y="767625"/>
                </a:lnTo>
                <a:lnTo>
                  <a:pt x="1013163" y="1236434"/>
                </a:lnTo>
                <a:lnTo>
                  <a:pt x="1104543" y="1236434"/>
                </a:lnTo>
                <a:lnTo>
                  <a:pt x="1104543" y="1087903"/>
                </a:lnTo>
                <a:cubicBezTo>
                  <a:pt x="1140262" y="1107747"/>
                  <a:pt x="1172806" y="1117669"/>
                  <a:pt x="1202174" y="1117669"/>
                </a:cubicBezTo>
                <a:cubicBezTo>
                  <a:pt x="1244243" y="1117669"/>
                  <a:pt x="1279366" y="1100752"/>
                  <a:pt x="1307544" y="1066919"/>
                </a:cubicBezTo>
                <a:cubicBezTo>
                  <a:pt x="1335722" y="1033085"/>
                  <a:pt x="1349812" y="988883"/>
                  <a:pt x="1349812" y="934313"/>
                </a:cubicBezTo>
                <a:cubicBezTo>
                  <a:pt x="1349812" y="878750"/>
                  <a:pt x="1338699" y="835491"/>
                  <a:pt x="1316474" y="804535"/>
                </a:cubicBezTo>
                <a:cubicBezTo>
                  <a:pt x="1294249" y="773578"/>
                  <a:pt x="1262995" y="758100"/>
                  <a:pt x="1222712" y="758100"/>
                </a:cubicBezTo>
                <a:close/>
                <a:moveTo>
                  <a:pt x="1550134" y="757803"/>
                </a:moveTo>
                <a:cubicBezTo>
                  <a:pt x="1512828" y="757803"/>
                  <a:pt x="1471156" y="763359"/>
                  <a:pt x="1425119" y="774471"/>
                </a:cubicBezTo>
                <a:lnTo>
                  <a:pt x="1425119" y="846802"/>
                </a:lnTo>
                <a:lnTo>
                  <a:pt x="1428393" y="846802"/>
                </a:lnTo>
                <a:cubicBezTo>
                  <a:pt x="1472049" y="828942"/>
                  <a:pt x="1505585" y="820013"/>
                  <a:pt x="1529001" y="820013"/>
                </a:cubicBezTo>
                <a:cubicBezTo>
                  <a:pt x="1563330" y="820013"/>
                  <a:pt x="1587937" y="824875"/>
                  <a:pt x="1602819" y="834598"/>
                </a:cubicBezTo>
                <a:cubicBezTo>
                  <a:pt x="1617702" y="844321"/>
                  <a:pt x="1625144" y="859998"/>
                  <a:pt x="1625144" y="881628"/>
                </a:cubicBezTo>
                <a:lnTo>
                  <a:pt x="1625144" y="890855"/>
                </a:lnTo>
                <a:cubicBezTo>
                  <a:pt x="1530886" y="895816"/>
                  <a:pt x="1469122" y="908318"/>
                  <a:pt x="1439853" y="928360"/>
                </a:cubicBezTo>
                <a:cubicBezTo>
                  <a:pt x="1410583" y="948402"/>
                  <a:pt x="1395948" y="977870"/>
                  <a:pt x="1395948" y="1016764"/>
                </a:cubicBezTo>
                <a:cubicBezTo>
                  <a:pt x="1395948" y="1047521"/>
                  <a:pt x="1405870" y="1072673"/>
                  <a:pt x="1425714" y="1092219"/>
                </a:cubicBezTo>
                <a:cubicBezTo>
                  <a:pt x="1445558" y="1111766"/>
                  <a:pt x="1470561" y="1121539"/>
                  <a:pt x="1500723" y="1121539"/>
                </a:cubicBezTo>
                <a:cubicBezTo>
                  <a:pt x="1520369" y="1121539"/>
                  <a:pt x="1538873" y="1118512"/>
                  <a:pt x="1556236" y="1112460"/>
                </a:cubicBezTo>
                <a:cubicBezTo>
                  <a:pt x="1573600" y="1106408"/>
                  <a:pt x="1596271" y="1091376"/>
                  <a:pt x="1624251" y="1067365"/>
                </a:cubicBezTo>
                <a:lnTo>
                  <a:pt x="1624251" y="1112311"/>
                </a:lnTo>
                <a:lnTo>
                  <a:pt x="1715036" y="1112311"/>
                </a:lnTo>
                <a:lnTo>
                  <a:pt x="1715036" y="875377"/>
                </a:lnTo>
                <a:cubicBezTo>
                  <a:pt x="1715036" y="834499"/>
                  <a:pt x="1702088" y="804684"/>
                  <a:pt x="1676192" y="785931"/>
                </a:cubicBezTo>
                <a:cubicBezTo>
                  <a:pt x="1650296" y="767179"/>
                  <a:pt x="1608276" y="757803"/>
                  <a:pt x="1550134" y="757803"/>
                </a:cubicBezTo>
                <a:close/>
                <a:moveTo>
                  <a:pt x="2368391" y="756910"/>
                </a:moveTo>
                <a:cubicBezTo>
                  <a:pt x="2311837" y="756910"/>
                  <a:pt x="2267486" y="773430"/>
                  <a:pt x="2235339" y="806469"/>
                </a:cubicBezTo>
                <a:cubicBezTo>
                  <a:pt x="2203192" y="839509"/>
                  <a:pt x="2187119" y="884803"/>
                  <a:pt x="2187119" y="942350"/>
                </a:cubicBezTo>
                <a:cubicBezTo>
                  <a:pt x="2187119" y="1000293"/>
                  <a:pt x="2204085" y="1044644"/>
                  <a:pt x="2238018" y="1075402"/>
                </a:cubicBezTo>
                <a:cubicBezTo>
                  <a:pt x="2271951" y="1106160"/>
                  <a:pt x="2321262" y="1121539"/>
                  <a:pt x="2385953" y="1121539"/>
                </a:cubicBezTo>
                <a:cubicBezTo>
                  <a:pt x="2427030" y="1121539"/>
                  <a:pt x="2470884" y="1112609"/>
                  <a:pt x="2517517" y="1094749"/>
                </a:cubicBezTo>
                <a:lnTo>
                  <a:pt x="2517517" y="1015573"/>
                </a:lnTo>
                <a:lnTo>
                  <a:pt x="2514243" y="1015573"/>
                </a:lnTo>
                <a:cubicBezTo>
                  <a:pt x="2474952" y="1043751"/>
                  <a:pt x="2435860" y="1057840"/>
                  <a:pt x="2396966" y="1057840"/>
                </a:cubicBezTo>
                <a:cubicBezTo>
                  <a:pt x="2322552" y="1057840"/>
                  <a:pt x="2283361" y="1023312"/>
                  <a:pt x="2279392" y="954256"/>
                </a:cubicBezTo>
                <a:lnTo>
                  <a:pt x="2523768" y="954256"/>
                </a:lnTo>
                <a:lnTo>
                  <a:pt x="2523768" y="922109"/>
                </a:lnTo>
                <a:cubicBezTo>
                  <a:pt x="2523768" y="811976"/>
                  <a:pt x="2471976" y="756910"/>
                  <a:pt x="2368391" y="756910"/>
                </a:cubicBezTo>
                <a:close/>
                <a:moveTo>
                  <a:pt x="2744331" y="654814"/>
                </a:moveTo>
                <a:cubicBezTo>
                  <a:pt x="2699683" y="654814"/>
                  <a:pt x="2652752" y="664239"/>
                  <a:pt x="2603540" y="683091"/>
                </a:cubicBezTo>
                <a:lnTo>
                  <a:pt x="2603540" y="768518"/>
                </a:lnTo>
                <a:lnTo>
                  <a:pt x="2610981" y="768518"/>
                </a:lnTo>
                <a:cubicBezTo>
                  <a:pt x="2651859" y="741729"/>
                  <a:pt x="2691150" y="728335"/>
                  <a:pt x="2728853" y="728335"/>
                </a:cubicBezTo>
                <a:cubicBezTo>
                  <a:pt x="2753658" y="728335"/>
                  <a:pt x="2773154" y="734337"/>
                  <a:pt x="2787342" y="746343"/>
                </a:cubicBezTo>
                <a:cubicBezTo>
                  <a:pt x="2801531" y="758348"/>
                  <a:pt x="2808625" y="775265"/>
                  <a:pt x="2808625" y="797093"/>
                </a:cubicBezTo>
                <a:cubicBezTo>
                  <a:pt x="2808625" y="824478"/>
                  <a:pt x="2793891" y="855831"/>
                  <a:pt x="2764423" y="891153"/>
                </a:cubicBezTo>
                <a:cubicBezTo>
                  <a:pt x="2734955" y="926475"/>
                  <a:pt x="2677458" y="976679"/>
                  <a:pt x="2591931" y="1041767"/>
                </a:cubicBezTo>
                <a:lnTo>
                  <a:pt x="2591931" y="1112311"/>
                </a:lnTo>
                <a:lnTo>
                  <a:pt x="2930069" y="1112311"/>
                </a:lnTo>
                <a:lnTo>
                  <a:pt x="2930069" y="1039981"/>
                </a:lnTo>
                <a:lnTo>
                  <a:pt x="2712184" y="1039981"/>
                </a:lnTo>
                <a:cubicBezTo>
                  <a:pt x="2797314" y="974893"/>
                  <a:pt x="2851537" y="924441"/>
                  <a:pt x="2874853" y="888623"/>
                </a:cubicBezTo>
                <a:cubicBezTo>
                  <a:pt x="2898170" y="852805"/>
                  <a:pt x="2909828" y="818822"/>
                  <a:pt x="2909828" y="786675"/>
                </a:cubicBezTo>
                <a:cubicBezTo>
                  <a:pt x="2909828" y="745003"/>
                  <a:pt x="2895491" y="712608"/>
                  <a:pt x="2866817" y="689491"/>
                </a:cubicBezTo>
                <a:cubicBezTo>
                  <a:pt x="2838142" y="666373"/>
                  <a:pt x="2797314" y="654814"/>
                  <a:pt x="2744331" y="654814"/>
                </a:cubicBezTo>
                <a:close/>
                <a:moveTo>
                  <a:pt x="127529" y="0"/>
                </a:moveTo>
                <a:lnTo>
                  <a:pt x="3804391" y="0"/>
                </a:lnTo>
                <a:cubicBezTo>
                  <a:pt x="3874823" y="0"/>
                  <a:pt x="3931920" y="57097"/>
                  <a:pt x="3931920" y="127529"/>
                </a:cubicBezTo>
                <a:lnTo>
                  <a:pt x="3931920" y="1807951"/>
                </a:lnTo>
                <a:cubicBezTo>
                  <a:pt x="3931920" y="1878383"/>
                  <a:pt x="3874823" y="1935480"/>
                  <a:pt x="3804391" y="1935480"/>
                </a:cubicBezTo>
                <a:lnTo>
                  <a:pt x="127529" y="1935480"/>
                </a:lnTo>
                <a:cubicBezTo>
                  <a:pt x="57097" y="1935480"/>
                  <a:pt x="0" y="1878383"/>
                  <a:pt x="0" y="1807951"/>
                </a:cubicBezTo>
                <a:lnTo>
                  <a:pt x="0" y="127529"/>
                </a:lnTo>
                <a:cubicBezTo>
                  <a:pt x="0" y="57097"/>
                  <a:pt x="57097" y="0"/>
                  <a:pt x="127529" y="0"/>
                </a:cubicBezTo>
                <a:close/>
              </a:path>
            </a:pathLst>
          </a:custGeom>
          <a:solidFill>
            <a:srgbClr val="96835B"/>
          </a:solidFill>
          <a:ln w="7620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kumimoji="1" lang="ja-JP" altLang="en-US" sz="4800" b="1" dirty="0">
              <a:solidFill>
                <a:srgbClr val="F5DF4D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6" name="正方形/長方形 15">
            <a:hlinkClick r:id="rId2" action="ppaction://hlinksldjump"/>
            <a:extLst>
              <a:ext uri="{FF2B5EF4-FFF2-40B4-BE49-F238E27FC236}">
                <a16:creationId xmlns:a16="http://schemas.microsoft.com/office/drawing/2014/main" id="{6C71B3FF-08BC-4D2D-B00C-20D8BF78B11F}"/>
              </a:ext>
            </a:extLst>
          </p:cNvPr>
          <p:cNvSpPr/>
          <p:nvPr/>
        </p:nvSpPr>
        <p:spPr>
          <a:xfrm>
            <a:off x="0" y="-1"/>
            <a:ext cx="18288000" cy="234461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" name="正方形/長方形 16">
            <a:hlinkClick r:id="rId3" action="ppaction://hlinksldjump"/>
            <a:extLst>
              <a:ext uri="{FF2B5EF4-FFF2-40B4-BE49-F238E27FC236}">
                <a16:creationId xmlns:a16="http://schemas.microsoft.com/office/drawing/2014/main" id="{3B7E800D-BA5D-4E1C-B068-DB8B4838F33F}"/>
              </a:ext>
            </a:extLst>
          </p:cNvPr>
          <p:cNvSpPr/>
          <p:nvPr/>
        </p:nvSpPr>
        <p:spPr>
          <a:xfrm>
            <a:off x="2346960" y="7942385"/>
            <a:ext cx="3931920" cy="19354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" name="正方形/長方形 17">
            <a:hlinkClick r:id="rId4" action="ppaction://hlinksldjump"/>
            <a:extLst>
              <a:ext uri="{FF2B5EF4-FFF2-40B4-BE49-F238E27FC236}">
                <a16:creationId xmlns:a16="http://schemas.microsoft.com/office/drawing/2014/main" id="{E15CC141-EE39-4807-B2CF-0C812344AEA3}"/>
              </a:ext>
            </a:extLst>
          </p:cNvPr>
          <p:cNvSpPr/>
          <p:nvPr/>
        </p:nvSpPr>
        <p:spPr>
          <a:xfrm>
            <a:off x="7178040" y="7942385"/>
            <a:ext cx="3931920" cy="19354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正方形/長方形 18">
            <a:hlinkClick r:id="rId5" action="ppaction://hlinksldjump"/>
            <a:extLst>
              <a:ext uri="{FF2B5EF4-FFF2-40B4-BE49-F238E27FC236}">
                <a16:creationId xmlns:a16="http://schemas.microsoft.com/office/drawing/2014/main" id="{84A31425-6717-49EF-B3E3-C10F1CD61D95}"/>
              </a:ext>
            </a:extLst>
          </p:cNvPr>
          <p:cNvSpPr/>
          <p:nvPr/>
        </p:nvSpPr>
        <p:spPr>
          <a:xfrm>
            <a:off x="12009120" y="7942385"/>
            <a:ext cx="3931920" cy="19354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0" name="図 19" descr="テーブルの上のケーキとアイスクリーム&#10;&#10;低い精度で自動的に生成された説明">
            <a:extLst>
              <a:ext uri="{FF2B5EF4-FFF2-40B4-BE49-F238E27FC236}">
                <a16:creationId xmlns:a16="http://schemas.microsoft.com/office/drawing/2014/main" id="{D9AFDF43-B5A4-4CB6-8343-3EF1823A31B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97071" y="3112214"/>
            <a:ext cx="6093858" cy="4062571"/>
          </a:xfrm>
          <a:custGeom>
            <a:avLst/>
            <a:gdLst>
              <a:gd name="connsiteX0" fmla="*/ 225716 w 6093858"/>
              <a:gd name="connsiteY0" fmla="*/ 0 h 4062571"/>
              <a:gd name="connsiteX1" fmla="*/ 5868142 w 6093858"/>
              <a:gd name="connsiteY1" fmla="*/ 0 h 4062571"/>
              <a:gd name="connsiteX2" fmla="*/ 6093858 w 6093858"/>
              <a:gd name="connsiteY2" fmla="*/ 225716 h 4062571"/>
              <a:gd name="connsiteX3" fmla="*/ 6093858 w 6093858"/>
              <a:gd name="connsiteY3" fmla="*/ 3836855 h 4062571"/>
              <a:gd name="connsiteX4" fmla="*/ 5868142 w 6093858"/>
              <a:gd name="connsiteY4" fmla="*/ 4062571 h 4062571"/>
              <a:gd name="connsiteX5" fmla="*/ 225716 w 6093858"/>
              <a:gd name="connsiteY5" fmla="*/ 4062571 h 4062571"/>
              <a:gd name="connsiteX6" fmla="*/ 0 w 6093858"/>
              <a:gd name="connsiteY6" fmla="*/ 3836855 h 4062571"/>
              <a:gd name="connsiteX7" fmla="*/ 0 w 6093858"/>
              <a:gd name="connsiteY7" fmla="*/ 225716 h 4062571"/>
              <a:gd name="connsiteX8" fmla="*/ 225716 w 6093858"/>
              <a:gd name="connsiteY8" fmla="*/ 0 h 4062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093858" h="4062571">
                <a:moveTo>
                  <a:pt x="225716" y="0"/>
                </a:moveTo>
                <a:lnTo>
                  <a:pt x="5868142" y="0"/>
                </a:lnTo>
                <a:cubicBezTo>
                  <a:pt x="5992802" y="0"/>
                  <a:pt x="6093858" y="101056"/>
                  <a:pt x="6093858" y="225716"/>
                </a:cubicBezTo>
                <a:lnTo>
                  <a:pt x="6093858" y="3836855"/>
                </a:lnTo>
                <a:cubicBezTo>
                  <a:pt x="6093858" y="3961515"/>
                  <a:pt x="5992802" y="4062571"/>
                  <a:pt x="5868142" y="4062571"/>
                </a:cubicBezTo>
                <a:lnTo>
                  <a:pt x="225716" y="4062571"/>
                </a:lnTo>
                <a:cubicBezTo>
                  <a:pt x="101056" y="4062571"/>
                  <a:pt x="0" y="3961515"/>
                  <a:pt x="0" y="3836855"/>
                </a:cubicBezTo>
                <a:lnTo>
                  <a:pt x="0" y="225716"/>
                </a:lnTo>
                <a:cubicBezTo>
                  <a:pt x="0" y="101056"/>
                  <a:pt x="101056" y="0"/>
                  <a:pt x="225716" y="0"/>
                </a:cubicBezTo>
                <a:close/>
              </a:path>
            </a:pathLst>
          </a:cu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691822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フリーフォーム: 図形 11">
            <a:extLst>
              <a:ext uri="{FF2B5EF4-FFF2-40B4-BE49-F238E27FC236}">
                <a16:creationId xmlns:a16="http://schemas.microsoft.com/office/drawing/2014/main" id="{CEA857BB-C9C0-4E1E-97AC-EF5A0B10CAF1}"/>
              </a:ext>
            </a:extLst>
          </p:cNvPr>
          <p:cNvSpPr/>
          <p:nvPr/>
        </p:nvSpPr>
        <p:spPr>
          <a:xfrm>
            <a:off x="0" y="-1"/>
            <a:ext cx="18288000" cy="2344615"/>
          </a:xfrm>
          <a:custGeom>
            <a:avLst/>
            <a:gdLst/>
            <a:ahLst/>
            <a:cxnLst/>
            <a:rect l="l" t="t" r="r" b="b"/>
            <a:pathLst>
              <a:path w="18288000" h="2344615">
                <a:moveTo>
                  <a:pt x="10264030" y="913091"/>
                </a:moveTo>
                <a:cubicBezTo>
                  <a:pt x="10345290" y="913091"/>
                  <a:pt x="10385921" y="973367"/>
                  <a:pt x="10385921" y="1093918"/>
                </a:cubicBezTo>
                <a:cubicBezTo>
                  <a:pt x="10385921" y="1212087"/>
                  <a:pt x="10345886" y="1271172"/>
                  <a:pt x="10265816" y="1271172"/>
                </a:cubicBezTo>
                <a:cubicBezTo>
                  <a:pt x="10183366" y="1271172"/>
                  <a:pt x="10142140" y="1212087"/>
                  <a:pt x="10142140" y="1093918"/>
                </a:cubicBezTo>
                <a:cubicBezTo>
                  <a:pt x="10142140" y="973367"/>
                  <a:pt x="10182770" y="913091"/>
                  <a:pt x="10264030" y="913091"/>
                </a:cubicBezTo>
                <a:close/>
                <a:moveTo>
                  <a:pt x="8743751" y="902376"/>
                </a:moveTo>
                <a:cubicBezTo>
                  <a:pt x="8814891" y="902376"/>
                  <a:pt x="8851056" y="946875"/>
                  <a:pt x="8852247" y="1035875"/>
                </a:cubicBezTo>
                <a:lnTo>
                  <a:pt x="8622754" y="1035875"/>
                </a:lnTo>
                <a:cubicBezTo>
                  <a:pt x="8627814" y="946875"/>
                  <a:pt x="8668146" y="902376"/>
                  <a:pt x="8743751" y="902376"/>
                </a:cubicBezTo>
                <a:close/>
                <a:moveTo>
                  <a:pt x="9407674" y="819330"/>
                </a:moveTo>
                <a:cubicBezTo>
                  <a:pt x="9382670" y="819330"/>
                  <a:pt x="9358486" y="824464"/>
                  <a:pt x="9335120" y="834733"/>
                </a:cubicBezTo>
                <a:cubicBezTo>
                  <a:pt x="9311754" y="845002"/>
                  <a:pt x="9277449" y="868741"/>
                  <a:pt x="9232205" y="905948"/>
                </a:cubicBezTo>
                <a:lnTo>
                  <a:pt x="9232205" y="833617"/>
                </a:lnTo>
                <a:lnTo>
                  <a:pt x="9095134" y="833617"/>
                </a:lnTo>
                <a:lnTo>
                  <a:pt x="9095134" y="1350646"/>
                </a:lnTo>
                <a:lnTo>
                  <a:pt x="9232205" y="1350646"/>
                </a:lnTo>
                <a:lnTo>
                  <a:pt x="9232205" y="972474"/>
                </a:lnTo>
                <a:cubicBezTo>
                  <a:pt x="9273580" y="945982"/>
                  <a:pt x="9306619" y="932737"/>
                  <a:pt x="9331325" y="932737"/>
                </a:cubicBezTo>
                <a:cubicBezTo>
                  <a:pt x="9357221" y="932737"/>
                  <a:pt x="9377685" y="937499"/>
                  <a:pt x="9392716" y="947024"/>
                </a:cubicBezTo>
                <a:cubicBezTo>
                  <a:pt x="9407748" y="956549"/>
                  <a:pt x="9417050" y="973888"/>
                  <a:pt x="9420622" y="999040"/>
                </a:cubicBezTo>
                <a:cubicBezTo>
                  <a:pt x="9424194" y="1024192"/>
                  <a:pt x="9425980" y="1054925"/>
                  <a:pt x="9425980" y="1091239"/>
                </a:cubicBezTo>
                <a:lnTo>
                  <a:pt x="9425980" y="1350646"/>
                </a:lnTo>
                <a:lnTo>
                  <a:pt x="9563943" y="1350646"/>
                </a:lnTo>
                <a:lnTo>
                  <a:pt x="9563943" y="972027"/>
                </a:lnTo>
                <a:cubicBezTo>
                  <a:pt x="9606806" y="945834"/>
                  <a:pt x="9639994" y="932737"/>
                  <a:pt x="9663509" y="932737"/>
                </a:cubicBezTo>
                <a:cubicBezTo>
                  <a:pt x="9690000" y="932737"/>
                  <a:pt x="9710762" y="937499"/>
                  <a:pt x="9725794" y="947024"/>
                </a:cubicBezTo>
                <a:cubicBezTo>
                  <a:pt x="9740825" y="956549"/>
                  <a:pt x="9749904" y="974334"/>
                  <a:pt x="9753029" y="1000379"/>
                </a:cubicBezTo>
                <a:cubicBezTo>
                  <a:pt x="9756154" y="1026424"/>
                  <a:pt x="9757717" y="1056711"/>
                  <a:pt x="9757717" y="1091239"/>
                </a:cubicBezTo>
                <a:lnTo>
                  <a:pt x="9757717" y="1350646"/>
                </a:lnTo>
                <a:lnTo>
                  <a:pt x="9895681" y="1350646"/>
                </a:lnTo>
                <a:lnTo>
                  <a:pt x="9895681" y="1010871"/>
                </a:lnTo>
                <a:cubicBezTo>
                  <a:pt x="9895681" y="883177"/>
                  <a:pt x="9843740" y="819330"/>
                  <a:pt x="9739858" y="819330"/>
                </a:cubicBezTo>
                <a:cubicBezTo>
                  <a:pt x="9713366" y="819330"/>
                  <a:pt x="9686280" y="826325"/>
                  <a:pt x="9658598" y="840314"/>
                </a:cubicBezTo>
                <a:cubicBezTo>
                  <a:pt x="9630916" y="854304"/>
                  <a:pt x="9595197" y="880349"/>
                  <a:pt x="9551442" y="918449"/>
                </a:cubicBezTo>
                <a:cubicBezTo>
                  <a:pt x="9520485" y="852370"/>
                  <a:pt x="9472562" y="819330"/>
                  <a:pt x="9407674" y="819330"/>
                </a:cubicBezTo>
                <a:close/>
                <a:moveTo>
                  <a:pt x="10264030" y="817544"/>
                </a:moveTo>
                <a:cubicBezTo>
                  <a:pt x="10180984" y="817544"/>
                  <a:pt x="10116021" y="841803"/>
                  <a:pt x="10069140" y="890321"/>
                </a:cubicBezTo>
                <a:cubicBezTo>
                  <a:pt x="10022260" y="938839"/>
                  <a:pt x="9998819" y="1006258"/>
                  <a:pt x="9998819" y="1092578"/>
                </a:cubicBezTo>
                <a:cubicBezTo>
                  <a:pt x="9998819" y="1178601"/>
                  <a:pt x="10022036" y="1245797"/>
                  <a:pt x="10068470" y="1294166"/>
                </a:cubicBezTo>
                <a:cubicBezTo>
                  <a:pt x="10114905" y="1342535"/>
                  <a:pt x="10180092" y="1366720"/>
                  <a:pt x="10264030" y="1366720"/>
                </a:cubicBezTo>
                <a:cubicBezTo>
                  <a:pt x="10347672" y="1366720"/>
                  <a:pt x="10412784" y="1342535"/>
                  <a:pt x="10459368" y="1294166"/>
                </a:cubicBezTo>
                <a:cubicBezTo>
                  <a:pt x="10505950" y="1245797"/>
                  <a:pt x="10529242" y="1178601"/>
                  <a:pt x="10529242" y="1092578"/>
                </a:cubicBezTo>
                <a:cubicBezTo>
                  <a:pt x="10529242" y="1006258"/>
                  <a:pt x="10505950" y="938839"/>
                  <a:pt x="10459368" y="890321"/>
                </a:cubicBezTo>
                <a:cubicBezTo>
                  <a:pt x="10412784" y="841803"/>
                  <a:pt x="10347672" y="817544"/>
                  <a:pt x="10264030" y="817544"/>
                </a:cubicBezTo>
                <a:close/>
                <a:moveTo>
                  <a:pt x="8756253" y="817544"/>
                </a:moveTo>
                <a:cubicBezTo>
                  <a:pt x="8671421" y="817544"/>
                  <a:pt x="8604895" y="842324"/>
                  <a:pt x="8556674" y="891883"/>
                </a:cubicBezTo>
                <a:cubicBezTo>
                  <a:pt x="8508454" y="941443"/>
                  <a:pt x="8484344" y="1009383"/>
                  <a:pt x="8484344" y="1095704"/>
                </a:cubicBezTo>
                <a:cubicBezTo>
                  <a:pt x="8484344" y="1182619"/>
                  <a:pt x="8509794" y="1249145"/>
                  <a:pt x="8560693" y="1295282"/>
                </a:cubicBezTo>
                <a:cubicBezTo>
                  <a:pt x="8611592" y="1341419"/>
                  <a:pt x="8685560" y="1364487"/>
                  <a:pt x="8782596" y="1364487"/>
                </a:cubicBezTo>
                <a:cubicBezTo>
                  <a:pt x="8844210" y="1364487"/>
                  <a:pt x="8909992" y="1351093"/>
                  <a:pt x="8979942" y="1324304"/>
                </a:cubicBezTo>
                <a:lnTo>
                  <a:pt x="8979942" y="1205539"/>
                </a:lnTo>
                <a:lnTo>
                  <a:pt x="8975030" y="1205539"/>
                </a:lnTo>
                <a:cubicBezTo>
                  <a:pt x="8916094" y="1247806"/>
                  <a:pt x="8857456" y="1268939"/>
                  <a:pt x="8799115" y="1268939"/>
                </a:cubicBezTo>
                <a:cubicBezTo>
                  <a:pt x="8687494" y="1268939"/>
                  <a:pt x="8628707" y="1217147"/>
                  <a:pt x="8622754" y="1113563"/>
                </a:cubicBezTo>
                <a:lnTo>
                  <a:pt x="8989318" y="1113563"/>
                </a:lnTo>
                <a:lnTo>
                  <a:pt x="8989318" y="1065343"/>
                </a:lnTo>
                <a:cubicBezTo>
                  <a:pt x="8989318" y="900143"/>
                  <a:pt x="8911630" y="817544"/>
                  <a:pt x="8756253" y="817544"/>
                </a:cubicBezTo>
                <a:close/>
                <a:moveTo>
                  <a:pt x="7956005" y="783611"/>
                </a:moveTo>
                <a:lnTo>
                  <a:pt x="8028335" y="783611"/>
                </a:lnTo>
                <a:cubicBezTo>
                  <a:pt x="8182819" y="783611"/>
                  <a:pt x="8260061" y="860257"/>
                  <a:pt x="8260061" y="1013550"/>
                </a:cubicBezTo>
                <a:cubicBezTo>
                  <a:pt x="8260061" y="1167736"/>
                  <a:pt x="8182819" y="1244829"/>
                  <a:pt x="8028335" y="1244829"/>
                </a:cubicBezTo>
                <a:lnTo>
                  <a:pt x="7956005" y="1244829"/>
                </a:lnTo>
                <a:close/>
                <a:moveTo>
                  <a:pt x="7808665" y="677794"/>
                </a:moveTo>
                <a:lnTo>
                  <a:pt x="7808665" y="1350646"/>
                </a:lnTo>
                <a:lnTo>
                  <a:pt x="8020745" y="1350646"/>
                </a:lnTo>
                <a:cubicBezTo>
                  <a:pt x="8111828" y="1350646"/>
                  <a:pt x="8184158" y="1338442"/>
                  <a:pt x="8237736" y="1314034"/>
                </a:cubicBezTo>
                <a:cubicBezTo>
                  <a:pt x="8291315" y="1289627"/>
                  <a:pt x="8334103" y="1250559"/>
                  <a:pt x="8366100" y="1196832"/>
                </a:cubicBezTo>
                <a:cubicBezTo>
                  <a:pt x="8398098" y="1143105"/>
                  <a:pt x="8414097" y="1082458"/>
                  <a:pt x="8414097" y="1014890"/>
                </a:cubicBezTo>
                <a:cubicBezTo>
                  <a:pt x="8414097" y="940178"/>
                  <a:pt x="8398693" y="877521"/>
                  <a:pt x="8367886" y="826920"/>
                </a:cubicBezTo>
                <a:cubicBezTo>
                  <a:pt x="8337079" y="776318"/>
                  <a:pt x="8295035" y="738814"/>
                  <a:pt x="8241755" y="714406"/>
                </a:cubicBezTo>
                <a:cubicBezTo>
                  <a:pt x="8188474" y="689998"/>
                  <a:pt x="8114208" y="677794"/>
                  <a:pt x="8018959" y="677794"/>
                </a:cubicBezTo>
                <a:close/>
                <a:moveTo>
                  <a:pt x="0" y="0"/>
                </a:moveTo>
                <a:lnTo>
                  <a:pt x="18288000" y="0"/>
                </a:lnTo>
                <a:lnTo>
                  <a:pt x="18288000" y="2344615"/>
                </a:lnTo>
                <a:lnTo>
                  <a:pt x="0" y="2344615"/>
                </a:lnTo>
                <a:close/>
              </a:path>
            </a:pathLst>
          </a:custGeom>
          <a:solidFill>
            <a:srgbClr val="96835B"/>
          </a:solidFill>
          <a:ln>
            <a:noFill/>
          </a:ln>
          <a:effectLst>
            <a:outerShdw blurRad="762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10" name="四角形: 角を丸くする 9">
            <a:extLst>
              <a:ext uri="{FF2B5EF4-FFF2-40B4-BE49-F238E27FC236}">
                <a16:creationId xmlns:a16="http://schemas.microsoft.com/office/drawing/2014/main" id="{E5586863-D473-4406-AD71-0985E558CFE6}"/>
              </a:ext>
            </a:extLst>
          </p:cNvPr>
          <p:cNvSpPr/>
          <p:nvPr/>
        </p:nvSpPr>
        <p:spPr>
          <a:xfrm>
            <a:off x="2346960" y="7942385"/>
            <a:ext cx="3931920" cy="1935480"/>
          </a:xfrm>
          <a:prstGeom prst="roundRect">
            <a:avLst>
              <a:gd name="adj" fmla="val 6589"/>
            </a:avLst>
          </a:prstGeom>
          <a:noFill/>
          <a:ln w="76200">
            <a:solidFill>
              <a:srgbClr val="96835B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4800" b="1" dirty="0">
                <a:solidFill>
                  <a:srgbClr val="96835B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page1</a:t>
            </a:r>
            <a:endParaRPr kumimoji="1" lang="ja-JP" altLang="en-US" sz="4800" b="1" dirty="0">
              <a:solidFill>
                <a:srgbClr val="96835B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1" name="四角形: 角を丸くする 10">
            <a:extLst>
              <a:ext uri="{FF2B5EF4-FFF2-40B4-BE49-F238E27FC236}">
                <a16:creationId xmlns:a16="http://schemas.microsoft.com/office/drawing/2014/main" id="{FE2D6F89-2CBD-4C0B-8AD3-DD5C766E73A4}"/>
              </a:ext>
            </a:extLst>
          </p:cNvPr>
          <p:cNvSpPr/>
          <p:nvPr/>
        </p:nvSpPr>
        <p:spPr>
          <a:xfrm>
            <a:off x="7178040" y="7942385"/>
            <a:ext cx="3931920" cy="1935480"/>
          </a:xfrm>
          <a:prstGeom prst="roundRect">
            <a:avLst>
              <a:gd name="adj" fmla="val 6589"/>
            </a:avLst>
          </a:prstGeom>
          <a:noFill/>
          <a:ln w="76200">
            <a:solidFill>
              <a:srgbClr val="96835B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4800" b="1" dirty="0">
                <a:solidFill>
                  <a:srgbClr val="96835B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page2</a:t>
            </a:r>
            <a:endParaRPr kumimoji="1" lang="ja-JP" altLang="en-US" sz="4800" b="1" dirty="0">
              <a:solidFill>
                <a:srgbClr val="96835B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5" name="フリーフォーム: 図形 14">
            <a:extLst>
              <a:ext uri="{FF2B5EF4-FFF2-40B4-BE49-F238E27FC236}">
                <a16:creationId xmlns:a16="http://schemas.microsoft.com/office/drawing/2014/main" id="{CE0C257E-0BFA-401C-B986-01153D4FFBB6}"/>
              </a:ext>
            </a:extLst>
          </p:cNvPr>
          <p:cNvSpPr/>
          <p:nvPr/>
        </p:nvSpPr>
        <p:spPr>
          <a:xfrm>
            <a:off x="12009120" y="7942385"/>
            <a:ext cx="3931920" cy="1935480"/>
          </a:xfrm>
          <a:custGeom>
            <a:avLst/>
            <a:gdLst/>
            <a:ahLst/>
            <a:cxnLst/>
            <a:rect l="l" t="t" r="r" b="b"/>
            <a:pathLst>
              <a:path w="3931920" h="1935480">
                <a:moveTo>
                  <a:pt x="1624251" y="941457"/>
                </a:moveTo>
                <a:lnTo>
                  <a:pt x="1624251" y="1028372"/>
                </a:lnTo>
                <a:cubicBezTo>
                  <a:pt x="1601232" y="1049803"/>
                  <a:pt x="1577915" y="1060519"/>
                  <a:pt x="1554301" y="1060519"/>
                </a:cubicBezTo>
                <a:cubicBezTo>
                  <a:pt x="1531878" y="1060519"/>
                  <a:pt x="1515408" y="1056650"/>
                  <a:pt x="1504890" y="1048910"/>
                </a:cubicBezTo>
                <a:cubicBezTo>
                  <a:pt x="1494373" y="1041171"/>
                  <a:pt x="1489115" y="1027479"/>
                  <a:pt x="1489115" y="1007834"/>
                </a:cubicBezTo>
                <a:cubicBezTo>
                  <a:pt x="1489115" y="989379"/>
                  <a:pt x="1496655" y="974943"/>
                  <a:pt x="1511737" y="964525"/>
                </a:cubicBezTo>
                <a:cubicBezTo>
                  <a:pt x="1526818" y="954107"/>
                  <a:pt x="1564322" y="946418"/>
                  <a:pt x="1624251" y="941457"/>
                </a:cubicBezTo>
                <a:close/>
                <a:moveTo>
                  <a:pt x="1175683" y="828645"/>
                </a:moveTo>
                <a:cubicBezTo>
                  <a:pt x="1228666" y="828645"/>
                  <a:pt x="1255157" y="865058"/>
                  <a:pt x="1255157" y="937885"/>
                </a:cubicBezTo>
                <a:cubicBezTo>
                  <a:pt x="1255157" y="1014680"/>
                  <a:pt x="1223506" y="1053078"/>
                  <a:pt x="1160205" y="1053078"/>
                </a:cubicBezTo>
                <a:cubicBezTo>
                  <a:pt x="1139369" y="1053078"/>
                  <a:pt x="1120815" y="1049704"/>
                  <a:pt x="1104543" y="1042957"/>
                </a:cubicBezTo>
                <a:lnTo>
                  <a:pt x="1104543" y="853053"/>
                </a:lnTo>
                <a:cubicBezTo>
                  <a:pt x="1130340" y="836781"/>
                  <a:pt x="1154053" y="828645"/>
                  <a:pt x="1175683" y="828645"/>
                </a:cubicBezTo>
                <a:close/>
                <a:moveTo>
                  <a:pt x="1967746" y="824478"/>
                </a:moveTo>
                <a:cubicBezTo>
                  <a:pt x="1984812" y="824478"/>
                  <a:pt x="2003366" y="828744"/>
                  <a:pt x="2023408" y="837277"/>
                </a:cubicBezTo>
                <a:lnTo>
                  <a:pt x="2023408" y="1011108"/>
                </a:lnTo>
                <a:cubicBezTo>
                  <a:pt x="1998801" y="1027777"/>
                  <a:pt x="1975684" y="1036111"/>
                  <a:pt x="1954054" y="1036111"/>
                </a:cubicBezTo>
                <a:cubicBezTo>
                  <a:pt x="1926273" y="1036111"/>
                  <a:pt x="1905784" y="1028025"/>
                  <a:pt x="1892588" y="1011852"/>
                </a:cubicBezTo>
                <a:cubicBezTo>
                  <a:pt x="1879392" y="995680"/>
                  <a:pt x="1872794" y="969436"/>
                  <a:pt x="1872794" y="933122"/>
                </a:cubicBezTo>
                <a:cubicBezTo>
                  <a:pt x="1872794" y="860693"/>
                  <a:pt x="1904444" y="824478"/>
                  <a:pt x="1967746" y="824478"/>
                </a:cubicBezTo>
                <a:close/>
                <a:moveTo>
                  <a:pt x="2360057" y="813464"/>
                </a:moveTo>
                <a:cubicBezTo>
                  <a:pt x="2407484" y="813464"/>
                  <a:pt x="2431594" y="843131"/>
                  <a:pt x="2432387" y="902464"/>
                </a:cubicBezTo>
                <a:lnTo>
                  <a:pt x="2279392" y="902464"/>
                </a:lnTo>
                <a:cubicBezTo>
                  <a:pt x="2282766" y="843131"/>
                  <a:pt x="2309654" y="813464"/>
                  <a:pt x="2360057" y="813464"/>
                </a:cubicBezTo>
                <a:close/>
                <a:moveTo>
                  <a:pt x="1924883" y="758100"/>
                </a:moveTo>
                <a:cubicBezTo>
                  <a:pt x="1882021" y="758100"/>
                  <a:pt x="1846848" y="773926"/>
                  <a:pt x="1819364" y="805576"/>
                </a:cubicBezTo>
                <a:cubicBezTo>
                  <a:pt x="1791881" y="837227"/>
                  <a:pt x="1778139" y="879048"/>
                  <a:pt x="1778139" y="931039"/>
                </a:cubicBezTo>
                <a:cubicBezTo>
                  <a:pt x="1778139" y="1048315"/>
                  <a:pt x="1825466" y="1106953"/>
                  <a:pt x="1920121" y="1106953"/>
                </a:cubicBezTo>
                <a:cubicBezTo>
                  <a:pt x="1953458" y="1106953"/>
                  <a:pt x="1987887" y="1091674"/>
                  <a:pt x="2023408" y="1061114"/>
                </a:cubicBezTo>
                <a:lnTo>
                  <a:pt x="2023408" y="1080164"/>
                </a:lnTo>
                <a:cubicBezTo>
                  <a:pt x="2023408" y="1117074"/>
                  <a:pt x="2015222" y="1141779"/>
                  <a:pt x="1998851" y="1154281"/>
                </a:cubicBezTo>
                <a:cubicBezTo>
                  <a:pt x="1982480" y="1166782"/>
                  <a:pt x="1956534" y="1173033"/>
                  <a:pt x="1921014" y="1173033"/>
                </a:cubicBezTo>
                <a:cubicBezTo>
                  <a:pt x="1892042" y="1173033"/>
                  <a:pt x="1857812" y="1165989"/>
                  <a:pt x="1818322" y="1151899"/>
                </a:cubicBezTo>
                <a:lnTo>
                  <a:pt x="1813858" y="1151899"/>
                </a:lnTo>
                <a:lnTo>
                  <a:pt x="1813858" y="1226314"/>
                </a:lnTo>
                <a:cubicBezTo>
                  <a:pt x="1853744" y="1235243"/>
                  <a:pt x="1894026" y="1239708"/>
                  <a:pt x="1934706" y="1239708"/>
                </a:cubicBezTo>
                <a:cubicBezTo>
                  <a:pt x="1997611" y="1239708"/>
                  <a:pt x="2043351" y="1226115"/>
                  <a:pt x="2071926" y="1198929"/>
                </a:cubicBezTo>
                <a:cubicBezTo>
                  <a:pt x="2100501" y="1171743"/>
                  <a:pt x="2114788" y="1129675"/>
                  <a:pt x="2114788" y="1072723"/>
                </a:cubicBezTo>
                <a:lnTo>
                  <a:pt x="2114788" y="767625"/>
                </a:lnTo>
                <a:lnTo>
                  <a:pt x="2028468" y="767625"/>
                </a:lnTo>
                <a:lnTo>
                  <a:pt x="2022217" y="789652"/>
                </a:lnTo>
                <a:cubicBezTo>
                  <a:pt x="1990864" y="768617"/>
                  <a:pt x="1958420" y="758100"/>
                  <a:pt x="1924883" y="758100"/>
                </a:cubicBezTo>
                <a:close/>
                <a:moveTo>
                  <a:pt x="1222712" y="758100"/>
                </a:moveTo>
                <a:cubicBezTo>
                  <a:pt x="1204059" y="758100"/>
                  <a:pt x="1186349" y="761771"/>
                  <a:pt x="1169581" y="769114"/>
                </a:cubicBezTo>
                <a:cubicBezTo>
                  <a:pt x="1152813" y="776456"/>
                  <a:pt x="1131133" y="791339"/>
                  <a:pt x="1104543" y="813762"/>
                </a:cubicBezTo>
                <a:lnTo>
                  <a:pt x="1104543" y="767625"/>
                </a:lnTo>
                <a:lnTo>
                  <a:pt x="1013162" y="767625"/>
                </a:lnTo>
                <a:lnTo>
                  <a:pt x="1013162" y="1236434"/>
                </a:lnTo>
                <a:lnTo>
                  <a:pt x="1104543" y="1236434"/>
                </a:lnTo>
                <a:lnTo>
                  <a:pt x="1104543" y="1087903"/>
                </a:lnTo>
                <a:cubicBezTo>
                  <a:pt x="1140262" y="1107747"/>
                  <a:pt x="1172805" y="1117669"/>
                  <a:pt x="1202174" y="1117669"/>
                </a:cubicBezTo>
                <a:cubicBezTo>
                  <a:pt x="1244243" y="1117669"/>
                  <a:pt x="1279366" y="1100752"/>
                  <a:pt x="1307544" y="1066919"/>
                </a:cubicBezTo>
                <a:cubicBezTo>
                  <a:pt x="1335722" y="1033085"/>
                  <a:pt x="1349812" y="988883"/>
                  <a:pt x="1349812" y="934313"/>
                </a:cubicBezTo>
                <a:cubicBezTo>
                  <a:pt x="1349812" y="878750"/>
                  <a:pt x="1338699" y="835491"/>
                  <a:pt x="1316474" y="804535"/>
                </a:cubicBezTo>
                <a:cubicBezTo>
                  <a:pt x="1294249" y="773578"/>
                  <a:pt x="1262995" y="758100"/>
                  <a:pt x="1222712" y="758100"/>
                </a:cubicBezTo>
                <a:close/>
                <a:moveTo>
                  <a:pt x="1550134" y="757803"/>
                </a:moveTo>
                <a:cubicBezTo>
                  <a:pt x="1512828" y="757803"/>
                  <a:pt x="1471156" y="763359"/>
                  <a:pt x="1425119" y="774471"/>
                </a:cubicBezTo>
                <a:lnTo>
                  <a:pt x="1425119" y="846802"/>
                </a:lnTo>
                <a:lnTo>
                  <a:pt x="1428393" y="846802"/>
                </a:lnTo>
                <a:cubicBezTo>
                  <a:pt x="1472049" y="828942"/>
                  <a:pt x="1505585" y="820013"/>
                  <a:pt x="1529001" y="820013"/>
                </a:cubicBezTo>
                <a:cubicBezTo>
                  <a:pt x="1563330" y="820013"/>
                  <a:pt x="1587937" y="824875"/>
                  <a:pt x="1602819" y="834598"/>
                </a:cubicBezTo>
                <a:cubicBezTo>
                  <a:pt x="1617702" y="844321"/>
                  <a:pt x="1625144" y="859998"/>
                  <a:pt x="1625144" y="881628"/>
                </a:cubicBezTo>
                <a:lnTo>
                  <a:pt x="1625144" y="890855"/>
                </a:lnTo>
                <a:cubicBezTo>
                  <a:pt x="1530886" y="895816"/>
                  <a:pt x="1469122" y="908318"/>
                  <a:pt x="1439853" y="928360"/>
                </a:cubicBezTo>
                <a:cubicBezTo>
                  <a:pt x="1410583" y="948402"/>
                  <a:pt x="1395948" y="977870"/>
                  <a:pt x="1395948" y="1016764"/>
                </a:cubicBezTo>
                <a:cubicBezTo>
                  <a:pt x="1395948" y="1047521"/>
                  <a:pt x="1405870" y="1072673"/>
                  <a:pt x="1425714" y="1092219"/>
                </a:cubicBezTo>
                <a:cubicBezTo>
                  <a:pt x="1445558" y="1111766"/>
                  <a:pt x="1470561" y="1121539"/>
                  <a:pt x="1500723" y="1121539"/>
                </a:cubicBezTo>
                <a:cubicBezTo>
                  <a:pt x="1520369" y="1121539"/>
                  <a:pt x="1538873" y="1118512"/>
                  <a:pt x="1556236" y="1112460"/>
                </a:cubicBezTo>
                <a:cubicBezTo>
                  <a:pt x="1573600" y="1106408"/>
                  <a:pt x="1596271" y="1091376"/>
                  <a:pt x="1624251" y="1067365"/>
                </a:cubicBezTo>
                <a:lnTo>
                  <a:pt x="1624251" y="1112311"/>
                </a:lnTo>
                <a:lnTo>
                  <a:pt x="1715036" y="1112311"/>
                </a:lnTo>
                <a:lnTo>
                  <a:pt x="1715036" y="875377"/>
                </a:lnTo>
                <a:cubicBezTo>
                  <a:pt x="1715036" y="834499"/>
                  <a:pt x="1702088" y="804684"/>
                  <a:pt x="1676192" y="785931"/>
                </a:cubicBezTo>
                <a:cubicBezTo>
                  <a:pt x="1650296" y="767179"/>
                  <a:pt x="1608276" y="757803"/>
                  <a:pt x="1550134" y="757803"/>
                </a:cubicBezTo>
                <a:close/>
                <a:moveTo>
                  <a:pt x="2368391" y="756910"/>
                </a:moveTo>
                <a:cubicBezTo>
                  <a:pt x="2311837" y="756910"/>
                  <a:pt x="2267486" y="773430"/>
                  <a:pt x="2235339" y="806469"/>
                </a:cubicBezTo>
                <a:cubicBezTo>
                  <a:pt x="2203192" y="839509"/>
                  <a:pt x="2187119" y="884803"/>
                  <a:pt x="2187119" y="942350"/>
                </a:cubicBezTo>
                <a:cubicBezTo>
                  <a:pt x="2187119" y="1000293"/>
                  <a:pt x="2204085" y="1044644"/>
                  <a:pt x="2238018" y="1075402"/>
                </a:cubicBezTo>
                <a:cubicBezTo>
                  <a:pt x="2271951" y="1106160"/>
                  <a:pt x="2321262" y="1121539"/>
                  <a:pt x="2385953" y="1121539"/>
                </a:cubicBezTo>
                <a:cubicBezTo>
                  <a:pt x="2427030" y="1121539"/>
                  <a:pt x="2470884" y="1112609"/>
                  <a:pt x="2517517" y="1094749"/>
                </a:cubicBezTo>
                <a:lnTo>
                  <a:pt x="2517517" y="1015573"/>
                </a:lnTo>
                <a:lnTo>
                  <a:pt x="2514243" y="1015573"/>
                </a:lnTo>
                <a:cubicBezTo>
                  <a:pt x="2474952" y="1043751"/>
                  <a:pt x="2435860" y="1057840"/>
                  <a:pt x="2396966" y="1057840"/>
                </a:cubicBezTo>
                <a:cubicBezTo>
                  <a:pt x="2322552" y="1057840"/>
                  <a:pt x="2283361" y="1023312"/>
                  <a:pt x="2279392" y="954256"/>
                </a:cubicBezTo>
                <a:lnTo>
                  <a:pt x="2523768" y="954256"/>
                </a:lnTo>
                <a:lnTo>
                  <a:pt x="2523768" y="922109"/>
                </a:lnTo>
                <a:cubicBezTo>
                  <a:pt x="2523768" y="811976"/>
                  <a:pt x="2471976" y="756910"/>
                  <a:pt x="2368391" y="756910"/>
                </a:cubicBezTo>
                <a:close/>
                <a:moveTo>
                  <a:pt x="2742843" y="654814"/>
                </a:moveTo>
                <a:cubicBezTo>
                  <a:pt x="2696210" y="654814"/>
                  <a:pt x="2647692" y="664239"/>
                  <a:pt x="2597289" y="683091"/>
                </a:cubicBezTo>
                <a:lnTo>
                  <a:pt x="2597289" y="766732"/>
                </a:lnTo>
                <a:lnTo>
                  <a:pt x="2606219" y="766732"/>
                </a:lnTo>
                <a:cubicBezTo>
                  <a:pt x="2654042" y="741332"/>
                  <a:pt x="2695714" y="728632"/>
                  <a:pt x="2731234" y="728632"/>
                </a:cubicBezTo>
                <a:cubicBezTo>
                  <a:pt x="2757626" y="728632"/>
                  <a:pt x="2777966" y="733048"/>
                  <a:pt x="2792254" y="741878"/>
                </a:cubicBezTo>
                <a:cubicBezTo>
                  <a:pt x="2806541" y="750708"/>
                  <a:pt x="2813685" y="763657"/>
                  <a:pt x="2813685" y="780722"/>
                </a:cubicBezTo>
                <a:cubicBezTo>
                  <a:pt x="2813685" y="821402"/>
                  <a:pt x="2780348" y="841742"/>
                  <a:pt x="2713672" y="841742"/>
                </a:cubicBezTo>
                <a:lnTo>
                  <a:pt x="2688967" y="841742"/>
                </a:lnTo>
                <a:lnTo>
                  <a:pt x="2688967" y="909310"/>
                </a:lnTo>
                <a:lnTo>
                  <a:pt x="2715161" y="909310"/>
                </a:lnTo>
                <a:cubicBezTo>
                  <a:pt x="2758420" y="909310"/>
                  <a:pt x="2786946" y="914717"/>
                  <a:pt x="2800737" y="925532"/>
                </a:cubicBezTo>
                <a:cubicBezTo>
                  <a:pt x="2814528" y="936347"/>
                  <a:pt x="2821424" y="951676"/>
                  <a:pt x="2821424" y="971520"/>
                </a:cubicBezTo>
                <a:cubicBezTo>
                  <a:pt x="2821424" y="996523"/>
                  <a:pt x="2812594" y="1015523"/>
                  <a:pt x="2794933" y="1028521"/>
                </a:cubicBezTo>
                <a:cubicBezTo>
                  <a:pt x="2777272" y="1041519"/>
                  <a:pt x="2752765" y="1048017"/>
                  <a:pt x="2721412" y="1048017"/>
                </a:cubicBezTo>
                <a:cubicBezTo>
                  <a:pt x="2681724" y="1048017"/>
                  <a:pt x="2639159" y="1035020"/>
                  <a:pt x="2593717" y="1009025"/>
                </a:cubicBezTo>
                <a:lnTo>
                  <a:pt x="2584192" y="1009025"/>
                </a:lnTo>
                <a:lnTo>
                  <a:pt x="2584192" y="1093559"/>
                </a:lnTo>
                <a:cubicBezTo>
                  <a:pt x="2630230" y="1112410"/>
                  <a:pt x="2680831" y="1121836"/>
                  <a:pt x="2735997" y="1121836"/>
                </a:cubicBezTo>
                <a:cubicBezTo>
                  <a:pt x="2792948" y="1121836"/>
                  <a:pt x="2838093" y="1108739"/>
                  <a:pt x="2871430" y="1082546"/>
                </a:cubicBezTo>
                <a:cubicBezTo>
                  <a:pt x="2904768" y="1056352"/>
                  <a:pt x="2921437" y="1021427"/>
                  <a:pt x="2921437" y="977771"/>
                </a:cubicBezTo>
                <a:cubicBezTo>
                  <a:pt x="2921437" y="949394"/>
                  <a:pt x="2912705" y="926226"/>
                  <a:pt x="2895243" y="908268"/>
                </a:cubicBezTo>
                <a:cubicBezTo>
                  <a:pt x="2877780" y="890309"/>
                  <a:pt x="2854067" y="878651"/>
                  <a:pt x="2824103" y="873293"/>
                </a:cubicBezTo>
                <a:lnTo>
                  <a:pt x="2824103" y="869126"/>
                </a:lnTo>
                <a:cubicBezTo>
                  <a:pt x="2850297" y="862776"/>
                  <a:pt x="2871232" y="850225"/>
                  <a:pt x="2886908" y="831473"/>
                </a:cubicBezTo>
                <a:cubicBezTo>
                  <a:pt x="2902585" y="812720"/>
                  <a:pt x="2910423" y="790842"/>
                  <a:pt x="2910423" y="765839"/>
                </a:cubicBezTo>
                <a:cubicBezTo>
                  <a:pt x="2910423" y="732303"/>
                  <a:pt x="2896285" y="705415"/>
                  <a:pt x="2868007" y="685175"/>
                </a:cubicBezTo>
                <a:cubicBezTo>
                  <a:pt x="2839730" y="664934"/>
                  <a:pt x="2798008" y="654814"/>
                  <a:pt x="2742843" y="654814"/>
                </a:cubicBezTo>
                <a:close/>
                <a:moveTo>
                  <a:pt x="127529" y="0"/>
                </a:moveTo>
                <a:lnTo>
                  <a:pt x="3804391" y="0"/>
                </a:lnTo>
                <a:cubicBezTo>
                  <a:pt x="3874823" y="0"/>
                  <a:pt x="3931920" y="57097"/>
                  <a:pt x="3931920" y="127529"/>
                </a:cubicBezTo>
                <a:lnTo>
                  <a:pt x="3931920" y="1807951"/>
                </a:lnTo>
                <a:cubicBezTo>
                  <a:pt x="3931920" y="1878383"/>
                  <a:pt x="3874823" y="1935480"/>
                  <a:pt x="3804391" y="1935480"/>
                </a:cubicBezTo>
                <a:lnTo>
                  <a:pt x="127529" y="1935480"/>
                </a:lnTo>
                <a:cubicBezTo>
                  <a:pt x="57097" y="1935480"/>
                  <a:pt x="0" y="1878383"/>
                  <a:pt x="0" y="1807951"/>
                </a:cubicBezTo>
                <a:lnTo>
                  <a:pt x="0" y="127529"/>
                </a:lnTo>
                <a:cubicBezTo>
                  <a:pt x="0" y="57097"/>
                  <a:pt x="57097" y="0"/>
                  <a:pt x="127529" y="0"/>
                </a:cubicBezTo>
                <a:close/>
              </a:path>
            </a:pathLst>
          </a:custGeom>
          <a:solidFill>
            <a:srgbClr val="96835B"/>
          </a:solidFill>
          <a:ln w="7620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kumimoji="1" lang="ja-JP" altLang="en-US" sz="4800" b="1" dirty="0">
              <a:solidFill>
                <a:srgbClr val="F5DF4D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6" name="正方形/長方形 15">
            <a:hlinkClick r:id="rId2" action="ppaction://hlinksldjump"/>
            <a:extLst>
              <a:ext uri="{FF2B5EF4-FFF2-40B4-BE49-F238E27FC236}">
                <a16:creationId xmlns:a16="http://schemas.microsoft.com/office/drawing/2014/main" id="{A619F828-4FCE-4560-B858-B02DC9E95835}"/>
              </a:ext>
            </a:extLst>
          </p:cNvPr>
          <p:cNvSpPr/>
          <p:nvPr/>
        </p:nvSpPr>
        <p:spPr>
          <a:xfrm>
            <a:off x="0" y="0"/>
            <a:ext cx="18288000" cy="234461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" name="正方形/長方形 16">
            <a:hlinkClick r:id="rId3" action="ppaction://hlinksldjump"/>
            <a:extLst>
              <a:ext uri="{FF2B5EF4-FFF2-40B4-BE49-F238E27FC236}">
                <a16:creationId xmlns:a16="http://schemas.microsoft.com/office/drawing/2014/main" id="{1A9575D7-AE10-4C17-B7C4-0E43E1703DC1}"/>
              </a:ext>
            </a:extLst>
          </p:cNvPr>
          <p:cNvSpPr/>
          <p:nvPr/>
        </p:nvSpPr>
        <p:spPr>
          <a:xfrm>
            <a:off x="2346960" y="7942385"/>
            <a:ext cx="3931920" cy="19354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" name="正方形/長方形 17">
            <a:hlinkClick r:id="rId4" action="ppaction://hlinksldjump"/>
            <a:extLst>
              <a:ext uri="{FF2B5EF4-FFF2-40B4-BE49-F238E27FC236}">
                <a16:creationId xmlns:a16="http://schemas.microsoft.com/office/drawing/2014/main" id="{02808755-250D-42DC-9D72-64FBF43B5AA7}"/>
              </a:ext>
            </a:extLst>
          </p:cNvPr>
          <p:cNvSpPr/>
          <p:nvPr/>
        </p:nvSpPr>
        <p:spPr>
          <a:xfrm>
            <a:off x="7178040" y="7942385"/>
            <a:ext cx="3931920" cy="19354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正方形/長方形 18">
            <a:hlinkClick r:id="rId5" action="ppaction://hlinksldjump"/>
            <a:extLst>
              <a:ext uri="{FF2B5EF4-FFF2-40B4-BE49-F238E27FC236}">
                <a16:creationId xmlns:a16="http://schemas.microsoft.com/office/drawing/2014/main" id="{D5108D13-A80F-4F5C-86C8-D3F3E2D2E697}"/>
              </a:ext>
            </a:extLst>
          </p:cNvPr>
          <p:cNvSpPr/>
          <p:nvPr/>
        </p:nvSpPr>
        <p:spPr>
          <a:xfrm>
            <a:off x="12009120" y="7942385"/>
            <a:ext cx="3931920" cy="19354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1" name="図 30" descr="テーブル, 屋内, 座る, 木製 が含まれている画像&#10;&#10;自動的に生成された説明">
            <a:extLst>
              <a:ext uri="{FF2B5EF4-FFF2-40B4-BE49-F238E27FC236}">
                <a16:creationId xmlns:a16="http://schemas.microsoft.com/office/drawing/2014/main" id="{BF80A4E5-0411-4E16-B334-65333322079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97071" y="3112214"/>
            <a:ext cx="6093857" cy="4062571"/>
          </a:xfrm>
          <a:custGeom>
            <a:avLst/>
            <a:gdLst>
              <a:gd name="connsiteX0" fmla="*/ 225716 w 6093857"/>
              <a:gd name="connsiteY0" fmla="*/ 0 h 4062571"/>
              <a:gd name="connsiteX1" fmla="*/ 5868141 w 6093857"/>
              <a:gd name="connsiteY1" fmla="*/ 0 h 4062571"/>
              <a:gd name="connsiteX2" fmla="*/ 6093857 w 6093857"/>
              <a:gd name="connsiteY2" fmla="*/ 225716 h 4062571"/>
              <a:gd name="connsiteX3" fmla="*/ 6093857 w 6093857"/>
              <a:gd name="connsiteY3" fmla="*/ 3836855 h 4062571"/>
              <a:gd name="connsiteX4" fmla="*/ 5868141 w 6093857"/>
              <a:gd name="connsiteY4" fmla="*/ 4062571 h 4062571"/>
              <a:gd name="connsiteX5" fmla="*/ 225716 w 6093857"/>
              <a:gd name="connsiteY5" fmla="*/ 4062571 h 4062571"/>
              <a:gd name="connsiteX6" fmla="*/ 0 w 6093857"/>
              <a:gd name="connsiteY6" fmla="*/ 3836855 h 4062571"/>
              <a:gd name="connsiteX7" fmla="*/ 0 w 6093857"/>
              <a:gd name="connsiteY7" fmla="*/ 225716 h 4062571"/>
              <a:gd name="connsiteX8" fmla="*/ 225716 w 6093857"/>
              <a:gd name="connsiteY8" fmla="*/ 0 h 4062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093857" h="4062571">
                <a:moveTo>
                  <a:pt x="225716" y="0"/>
                </a:moveTo>
                <a:lnTo>
                  <a:pt x="5868141" y="0"/>
                </a:lnTo>
                <a:cubicBezTo>
                  <a:pt x="5992801" y="0"/>
                  <a:pt x="6093857" y="101056"/>
                  <a:pt x="6093857" y="225716"/>
                </a:cubicBezTo>
                <a:lnTo>
                  <a:pt x="6093857" y="3836855"/>
                </a:lnTo>
                <a:cubicBezTo>
                  <a:pt x="6093857" y="3961515"/>
                  <a:pt x="5992801" y="4062571"/>
                  <a:pt x="5868141" y="4062571"/>
                </a:cubicBezTo>
                <a:lnTo>
                  <a:pt x="225716" y="4062571"/>
                </a:lnTo>
                <a:cubicBezTo>
                  <a:pt x="101056" y="4062571"/>
                  <a:pt x="0" y="3961515"/>
                  <a:pt x="0" y="3836855"/>
                </a:cubicBezTo>
                <a:lnTo>
                  <a:pt x="0" y="225716"/>
                </a:lnTo>
                <a:cubicBezTo>
                  <a:pt x="0" y="101056"/>
                  <a:pt x="101056" y="0"/>
                  <a:pt x="225716" y="0"/>
                </a:cubicBezTo>
                <a:close/>
              </a:path>
            </a:pathLst>
          </a:cu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5843470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9</Words>
  <Application>Microsoft Office PowerPoint</Application>
  <PresentationFormat>ユーザー設定</PresentationFormat>
  <Paragraphs>9</Paragraphs>
  <Slides>4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4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4</vt:i4>
      </vt:variant>
    </vt:vector>
  </HeadingPairs>
  <TitlesOfParts>
    <vt:vector size="9" baseType="lpstr">
      <vt:lpstr>メイリオ</vt:lpstr>
      <vt:lpstr>Arial</vt:lpstr>
      <vt:lpstr>Calibri</vt:lpstr>
      <vt:lpstr>Calibri Light</vt:lpstr>
      <vt:lpstr>Office テーマ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2021-11-20T20:59:56Z</dcterms:created>
  <dcterms:modified xsi:type="dcterms:W3CDTF">2021-11-20T21:03:40Z</dcterms:modified>
</cp:coreProperties>
</file>